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6"/>
  </p:notesMasterIdLst>
  <p:handoutMasterIdLst>
    <p:handoutMasterId r:id="rId27"/>
  </p:handoutMasterIdLst>
  <p:sldIdLst>
    <p:sldId id="256" r:id="rId2"/>
    <p:sldId id="257" r:id="rId3"/>
    <p:sldId id="258" r:id="rId4"/>
    <p:sldId id="259" r:id="rId5"/>
    <p:sldId id="260" r:id="rId6"/>
    <p:sldId id="278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9" r:id="rId15"/>
    <p:sldId id="270" r:id="rId16"/>
    <p:sldId id="279" r:id="rId17"/>
    <p:sldId id="280" r:id="rId18"/>
    <p:sldId id="271" r:id="rId19"/>
    <p:sldId id="272" r:id="rId20"/>
    <p:sldId id="273" r:id="rId21"/>
    <p:sldId id="274" r:id="rId22"/>
    <p:sldId id="275" r:id="rId23"/>
    <p:sldId id="276" r:id="rId24"/>
    <p:sldId id="277" r:id="rId25"/>
  </p:sldIdLst>
  <p:sldSz cx="18288000" cy="10287000"/>
  <p:notesSz cx="6858000" cy="9144000"/>
  <p:embeddedFontLs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Fira Sans" panose="020B0503050000020004" pitchFamily="34" charset="0"/>
      <p:regular r:id="rId32"/>
      <p:bold r:id="rId33"/>
      <p:italic r:id="rId34"/>
      <p:boldItalic r:id="rId35"/>
    </p:embeddedFont>
    <p:embeddedFont>
      <p:font typeface="Fira Sans Bold" panose="020B0803050000020004" charset="0"/>
      <p:regular r:id="rId36"/>
    </p:embeddedFont>
    <p:embeddedFont>
      <p:font typeface="Fira Sans Italics" panose="020B0604020202020204" charset="0"/>
      <p:regular r:id="rId37"/>
    </p:embeddedFont>
    <p:embeddedFont>
      <p:font typeface="Fira Sans Medium" panose="020B0603050000020004" pitchFamily="34" charset="0"/>
      <p:regular r:id="rId38"/>
      <p:italic r:id="rId39"/>
    </p:embeddedFont>
    <p:embeddedFont>
      <p:font typeface="Fira Sans Semi-Bold" panose="020B0604020202020204" charset="0"/>
      <p:regular r:id="rId40"/>
    </p:embeddedFont>
    <p:embeddedFont>
      <p:font typeface="Fira Sans Ultra-Bold Italics" panose="020B0604020202020204" charset="0"/>
      <p:regular r:id="rId41"/>
    </p:embeddedFont>
    <p:embeddedFont>
      <p:font typeface="Open Sans" panose="020B0606030504020204" pitchFamily="34" charset="0"/>
      <p:regular r:id="rId42"/>
      <p:bold r:id="rId43"/>
      <p:italic r:id="rId44"/>
      <p:boldItalic r:id="rId45"/>
    </p:embeddedFont>
    <p:embeddedFont>
      <p:font typeface="Open Sans Bold" panose="020B0806030504020204" pitchFamily="34" charset="0"/>
      <p:regular r:id="rId46"/>
      <p:bold r:id="rId4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4" d="100"/>
          <a:sy n="54" d="100"/>
        </p:scale>
        <p:origin x="754" y="8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font" Target="fonts/font12.fntdata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42" Type="http://schemas.openxmlformats.org/officeDocument/2006/relationships/font" Target="fonts/font15.fntdata"/><Relationship Id="rId47" Type="http://schemas.openxmlformats.org/officeDocument/2006/relationships/font" Target="fonts/font20.fnt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2.fntdata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font" Target="fonts/font13.fntdata"/><Relationship Id="rId45" Type="http://schemas.openxmlformats.org/officeDocument/2006/relationships/font" Target="fonts/font1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4" Type="http://schemas.openxmlformats.org/officeDocument/2006/relationships/font" Target="fonts/font1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font" Target="fonts/font16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46" Type="http://schemas.openxmlformats.org/officeDocument/2006/relationships/font" Target="fonts/font19.fntdata"/><Relationship Id="rId20" Type="http://schemas.openxmlformats.org/officeDocument/2006/relationships/slide" Target="slides/slide19.xml"/><Relationship Id="rId41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C2EBA0-1168-489C-9B24-CAE79B11C954}" type="datetimeFigureOut">
              <a:rPr lang="fr-FR" smtClean="0"/>
              <a:t>18/05/2024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71D49A-4069-4591-80EC-D0AEE3984CA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6441580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476009-EF2E-4EA2-BF6A-115EA0D03E1C}" type="datetimeFigureOut">
              <a:rPr lang="fr-FR" smtClean="0"/>
              <a:t>18/05/2024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DBD9F9-2280-4FDA-AEDA-B0FE849E52D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8917061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DBD9F9-2280-4FDA-AEDA-B0FE849E52D4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685613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DBD9F9-2280-4FDA-AEDA-B0FE849E52D4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192971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DBD9F9-2280-4FDA-AEDA-B0FE849E52D4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340089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5A75C8-8209-412E-8386-DA174C836AC6}" type="datetime1">
              <a:rPr lang="en-US" smtClean="0"/>
              <a:t>5/18/2024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A9CAF-8A15-4A16-A685-A239C866748F}" type="datetime1">
              <a:rPr lang="en-US" smtClean="0"/>
              <a:t>5/18/2024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7C8F0-10EE-4C6A-8A37-B951C2C941C4}" type="datetime1">
              <a:rPr lang="en-US" smtClean="0"/>
              <a:t>5/18/2024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90B7B-A246-4586-9263-5D142D63001A}" type="datetime1">
              <a:rPr lang="en-US" smtClean="0"/>
              <a:t>5/18/2024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0FF35-2ABE-4099-8A1F-878FD671269B}" type="datetime1">
              <a:rPr lang="en-US" smtClean="0"/>
              <a:t>5/18/2024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528EB-AEA1-414E-A62E-58F12C8F11B7}" type="datetime1">
              <a:rPr lang="en-US" smtClean="0"/>
              <a:t>5/18/2024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11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50E43-6C81-4AFC-AC8F-1D7C6002AC61}" type="datetime1">
              <a:rPr lang="en-US" smtClean="0"/>
              <a:t>5/18/2024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11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5AC81D-932D-4282-8A07-D7EC7B7CE7B3}" type="datetime1">
              <a:rPr lang="en-US" smtClean="0"/>
              <a:t>5/18/2024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C90D3-96EC-42B7-8B4B-6A6746842D20}" type="datetime1">
              <a:rPr lang="en-US" smtClean="0"/>
              <a:t>5/18/2024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3D7BC-B593-4ADE-9426-D40F8739430C}" type="datetime1">
              <a:rPr lang="en-US" smtClean="0"/>
              <a:t>5/18/2024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11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0E5BD4-3B69-4323-B185-B7119D24C6BB}" type="datetime1">
              <a:rPr lang="en-US" smtClean="0"/>
              <a:t>5/18/2024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11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F6B55C-E33C-4F7B-97C8-F60A2310F8F2}" type="datetime1">
              <a:rPr lang="en-US" smtClean="0"/>
              <a:t>5/18/2024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11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jpeg"/><Relationship Id="rId4" Type="http://schemas.openxmlformats.org/officeDocument/2006/relationships/image" Target="../media/image31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jpeg"/><Relationship Id="rId4" Type="http://schemas.openxmlformats.org/officeDocument/2006/relationships/image" Target="../media/image33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jpeg"/><Relationship Id="rId4" Type="http://schemas.openxmlformats.org/officeDocument/2006/relationships/image" Target="../media/image35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7" Type="http://schemas.openxmlformats.org/officeDocument/2006/relationships/image" Target="../media/image40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jpeg"/><Relationship Id="rId5" Type="http://schemas.openxmlformats.org/officeDocument/2006/relationships/image" Target="../media/image38.jpeg"/><Relationship Id="rId4" Type="http://schemas.openxmlformats.org/officeDocument/2006/relationships/image" Target="../media/image37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jpg"/><Relationship Id="rId4" Type="http://schemas.openxmlformats.org/officeDocument/2006/relationships/image" Target="../media/image41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jp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46.svg"/><Relationship Id="rId7" Type="http://schemas.openxmlformats.org/officeDocument/2006/relationships/image" Target="../media/image21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47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7" Type="http://schemas.openxmlformats.org/officeDocument/2006/relationships/image" Target="../media/image46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svg"/><Relationship Id="rId9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sv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jpg"/><Relationship Id="rId5" Type="http://schemas.openxmlformats.org/officeDocument/2006/relationships/image" Target="../media/image46.svg"/><Relationship Id="rId4" Type="http://schemas.openxmlformats.org/officeDocument/2006/relationships/image" Target="../media/image4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svg"/><Relationship Id="rId3" Type="http://schemas.openxmlformats.org/officeDocument/2006/relationships/image" Target="../media/image19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sv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jpeg"/><Relationship Id="rId5" Type="http://schemas.openxmlformats.org/officeDocument/2006/relationships/image" Target="../media/image46.svg"/><Relationship Id="rId4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svg"/><Relationship Id="rId7" Type="http://schemas.openxmlformats.org/officeDocument/2006/relationships/image" Target="../media/image46.sv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svg"/><Relationship Id="rId7" Type="http://schemas.openxmlformats.org/officeDocument/2006/relationships/image" Target="../media/image22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Relationship Id="rId9" Type="http://schemas.openxmlformats.org/officeDocument/2006/relationships/image" Target="../media/image24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823037" y="0"/>
            <a:ext cx="7464963" cy="8140091"/>
          </a:xfrm>
          <a:custGeom>
            <a:avLst/>
            <a:gdLst/>
            <a:ahLst/>
            <a:cxnLst/>
            <a:rect l="l" t="t" r="r" b="b"/>
            <a:pathLst>
              <a:path w="10192926" h="8828025">
                <a:moveTo>
                  <a:pt x="0" y="0"/>
                </a:moveTo>
                <a:lnTo>
                  <a:pt x="10192926" y="0"/>
                </a:lnTo>
                <a:lnTo>
                  <a:pt x="10192926" y="8828024"/>
                </a:lnTo>
                <a:lnTo>
                  <a:pt x="0" y="882802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3" r="-36750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1005288" y="2643826"/>
            <a:ext cx="9721112" cy="7686036"/>
            <a:chOff x="0" y="0"/>
            <a:chExt cx="13181254" cy="1141437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3181203" cy="11414379"/>
            </a:xfrm>
            <a:custGeom>
              <a:avLst/>
              <a:gdLst/>
              <a:ahLst/>
              <a:cxnLst/>
              <a:rect l="l" t="t" r="r" b="b"/>
              <a:pathLst>
                <a:path w="13181203" h="11414379">
                  <a:moveTo>
                    <a:pt x="9885934" y="0"/>
                  </a:moveTo>
                  <a:lnTo>
                    <a:pt x="3295269" y="0"/>
                  </a:lnTo>
                  <a:lnTo>
                    <a:pt x="0" y="5707126"/>
                  </a:lnTo>
                  <a:lnTo>
                    <a:pt x="3295269" y="11414379"/>
                  </a:lnTo>
                  <a:lnTo>
                    <a:pt x="9885934" y="11414379"/>
                  </a:lnTo>
                  <a:lnTo>
                    <a:pt x="13181203" y="5707253"/>
                  </a:lnTo>
                  <a:close/>
                </a:path>
              </a:pathLst>
            </a:custGeom>
            <a:blipFill>
              <a:blip r:embed="rId5"/>
              <a:stretch>
                <a:fillRect l="-14967" r="-14967"/>
              </a:stretch>
            </a:blipFill>
          </p:spPr>
        </p:sp>
      </p:grpSp>
      <p:sp>
        <p:nvSpPr>
          <p:cNvPr id="5" name="Freeform 5"/>
          <p:cNvSpPr/>
          <p:nvPr/>
        </p:nvSpPr>
        <p:spPr>
          <a:xfrm>
            <a:off x="15664093" y="6179626"/>
            <a:ext cx="2642384" cy="4107374"/>
          </a:xfrm>
          <a:custGeom>
            <a:avLst/>
            <a:gdLst/>
            <a:ahLst/>
            <a:cxnLst/>
            <a:rect l="l" t="t" r="r" b="b"/>
            <a:pathLst>
              <a:path w="7046512" h="9312441">
                <a:moveTo>
                  <a:pt x="0" y="0"/>
                </a:moveTo>
                <a:lnTo>
                  <a:pt x="7046512" y="0"/>
                </a:lnTo>
                <a:lnTo>
                  <a:pt x="7046512" y="9312442"/>
                </a:lnTo>
                <a:lnTo>
                  <a:pt x="0" y="931244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1" r="-166673" b="-126725"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3421910" y="453133"/>
            <a:ext cx="4706882" cy="1576233"/>
            <a:chOff x="0" y="0"/>
            <a:chExt cx="5744904" cy="192384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744845" cy="1923796"/>
            </a:xfrm>
            <a:custGeom>
              <a:avLst/>
              <a:gdLst/>
              <a:ahLst/>
              <a:cxnLst/>
              <a:rect l="l" t="t" r="r" b="b"/>
              <a:pathLst>
                <a:path w="5744845" h="1923796">
                  <a:moveTo>
                    <a:pt x="0" y="0"/>
                  </a:moveTo>
                  <a:lnTo>
                    <a:pt x="5744845" y="0"/>
                  </a:lnTo>
                  <a:lnTo>
                    <a:pt x="5744845" y="1923796"/>
                  </a:lnTo>
                  <a:lnTo>
                    <a:pt x="0" y="19237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t="-114" r="-1" b="-117"/>
              </a:stretch>
            </a:blipFill>
          </p:spPr>
        </p:sp>
        <p:sp>
          <p:nvSpPr>
            <p:cNvPr id="8" name="TextBox 8"/>
            <p:cNvSpPr txBox="1"/>
            <p:nvPr/>
          </p:nvSpPr>
          <p:spPr>
            <a:xfrm>
              <a:off x="0" y="-9525"/>
              <a:ext cx="5744904" cy="1933369"/>
            </a:xfrm>
            <a:prstGeom prst="rect">
              <a:avLst/>
            </a:prstGeom>
          </p:spPr>
          <p:txBody>
            <a:bodyPr lIns="50800" tIns="50800" rIns="50800" bIns="50800" rtlCol="0" anchor="t"/>
            <a:lstStyle/>
            <a:p>
              <a:pPr algn="l">
                <a:lnSpc>
                  <a:spcPts val="3240"/>
                </a:lnSpc>
              </a:pPr>
              <a:endParaRPr dirty="0"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432842" y="3328469"/>
            <a:ext cx="10169928" cy="25509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05"/>
              </a:lnSpc>
            </a:pPr>
            <a:r>
              <a:rPr lang="en-US" sz="5451" spc="185" dirty="0">
                <a:solidFill>
                  <a:srgbClr val="000000"/>
                </a:solidFill>
                <a:latin typeface="Fira Sans Ultra-Bold Italics"/>
              </a:rPr>
              <a:t>Interface web pour la gestion des </a:t>
            </a:r>
            <a:r>
              <a:rPr lang="en-US" sz="5451" spc="185" dirty="0" err="1">
                <a:solidFill>
                  <a:srgbClr val="000000"/>
                </a:solidFill>
                <a:latin typeface="Fira Sans Ultra-Bold Italics"/>
              </a:rPr>
              <a:t>emplois</a:t>
            </a:r>
            <a:r>
              <a:rPr lang="en-US" sz="5451" spc="185" dirty="0">
                <a:solidFill>
                  <a:srgbClr val="000000"/>
                </a:solidFill>
                <a:latin typeface="Fira Sans Ultra-Bold Italics"/>
              </a:rPr>
              <a:t> du temps avec Visual Timetabling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7159501"/>
            <a:ext cx="6652330" cy="18977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25"/>
              </a:lnSpc>
            </a:pPr>
            <a:r>
              <a:rPr lang="en-US" sz="2161" dirty="0" err="1">
                <a:solidFill>
                  <a:srgbClr val="000000"/>
                </a:solidFill>
                <a:latin typeface="Fira Sans Bold"/>
              </a:rPr>
              <a:t>Présenté</a:t>
            </a:r>
            <a:r>
              <a:rPr lang="en-US" sz="2161" dirty="0">
                <a:solidFill>
                  <a:srgbClr val="000000"/>
                </a:solidFill>
                <a:latin typeface="Fira Sans Bold"/>
              </a:rPr>
              <a:t> par :</a:t>
            </a:r>
          </a:p>
          <a:p>
            <a:pPr marL="624519" lvl="2" indent="-208173" algn="l">
              <a:lnSpc>
                <a:spcPts val="3025"/>
              </a:lnSpc>
              <a:buFont typeface="Arial"/>
              <a:buChar char="⚬"/>
            </a:pPr>
            <a:r>
              <a:rPr lang="en-US" sz="2161" dirty="0" err="1">
                <a:solidFill>
                  <a:srgbClr val="000000"/>
                </a:solidFill>
                <a:latin typeface="Fira Sans"/>
              </a:rPr>
              <a:t>Rajli</a:t>
            </a:r>
            <a:r>
              <a:rPr lang="en-US" sz="2161" dirty="0">
                <a:solidFill>
                  <a:srgbClr val="000000"/>
                </a:solidFill>
                <a:latin typeface="Fira Sans"/>
              </a:rPr>
              <a:t>  </a:t>
            </a:r>
            <a:r>
              <a:rPr lang="en-US" sz="2161" dirty="0" err="1">
                <a:solidFill>
                  <a:srgbClr val="000000"/>
                </a:solidFill>
                <a:latin typeface="Fira Sans"/>
              </a:rPr>
              <a:t>Abdelouahed</a:t>
            </a:r>
            <a:endParaRPr lang="en-US" sz="2161" dirty="0">
              <a:solidFill>
                <a:srgbClr val="000000"/>
              </a:solidFill>
              <a:latin typeface="Fira Sans"/>
            </a:endParaRPr>
          </a:p>
          <a:p>
            <a:pPr marL="624519" lvl="2" indent="-208173" algn="l">
              <a:lnSpc>
                <a:spcPts val="3025"/>
              </a:lnSpc>
              <a:buFont typeface="Arial"/>
              <a:buChar char="⚬"/>
            </a:pPr>
            <a:r>
              <a:rPr lang="en-US" sz="2161" dirty="0" err="1">
                <a:solidFill>
                  <a:srgbClr val="000000"/>
                </a:solidFill>
                <a:latin typeface="Fira Sans"/>
              </a:rPr>
              <a:t>Kadiri</a:t>
            </a:r>
            <a:r>
              <a:rPr lang="en-US" sz="2161" dirty="0">
                <a:solidFill>
                  <a:srgbClr val="000000"/>
                </a:solidFill>
                <a:latin typeface="Fira Sans"/>
              </a:rPr>
              <a:t> </a:t>
            </a:r>
            <a:r>
              <a:rPr lang="en-US" sz="2161" dirty="0" err="1">
                <a:solidFill>
                  <a:srgbClr val="000000"/>
                </a:solidFill>
                <a:latin typeface="Fira Sans"/>
              </a:rPr>
              <a:t>Abdessamad</a:t>
            </a:r>
            <a:endParaRPr lang="en-US" sz="2161" dirty="0">
              <a:solidFill>
                <a:srgbClr val="000000"/>
              </a:solidFill>
              <a:latin typeface="Fira Sans"/>
            </a:endParaRPr>
          </a:p>
          <a:p>
            <a:pPr marL="624519" lvl="2" indent="-208173" algn="l">
              <a:lnSpc>
                <a:spcPts val="3025"/>
              </a:lnSpc>
              <a:buFont typeface="Arial"/>
              <a:buChar char="⚬"/>
            </a:pPr>
            <a:r>
              <a:rPr lang="en-US" sz="2161" dirty="0" err="1">
                <a:solidFill>
                  <a:srgbClr val="000000"/>
                </a:solidFill>
                <a:latin typeface="Fira Sans"/>
              </a:rPr>
              <a:t>Ouartiti</a:t>
            </a:r>
            <a:r>
              <a:rPr lang="en-US" sz="2161" dirty="0">
                <a:solidFill>
                  <a:srgbClr val="000000"/>
                </a:solidFill>
                <a:latin typeface="Fira Sans"/>
              </a:rPr>
              <a:t> Ayoub</a:t>
            </a:r>
          </a:p>
          <a:p>
            <a:pPr marL="624519" lvl="2" indent="-208173" algn="l">
              <a:lnSpc>
                <a:spcPts val="3025"/>
              </a:lnSpc>
              <a:buFont typeface="Arial"/>
              <a:buChar char="⚬"/>
            </a:pPr>
            <a:r>
              <a:rPr lang="en-US" sz="2161" dirty="0">
                <a:solidFill>
                  <a:srgbClr val="000000"/>
                </a:solidFill>
                <a:latin typeface="Fira Sans"/>
              </a:rPr>
              <a:t>El </a:t>
            </a:r>
            <a:r>
              <a:rPr lang="en-US" sz="2161" dirty="0" err="1">
                <a:solidFill>
                  <a:srgbClr val="000000"/>
                </a:solidFill>
                <a:latin typeface="Fira Sans"/>
              </a:rPr>
              <a:t>Houssaine</a:t>
            </a:r>
            <a:r>
              <a:rPr lang="en-US" sz="2161" dirty="0">
                <a:solidFill>
                  <a:srgbClr val="000000"/>
                </a:solidFill>
                <a:latin typeface="Fira Sans"/>
              </a:rPr>
              <a:t> </a:t>
            </a:r>
            <a:r>
              <a:rPr lang="en-US" sz="2161" dirty="0" err="1">
                <a:solidFill>
                  <a:srgbClr val="000000"/>
                </a:solidFill>
                <a:latin typeface="Fira Sans"/>
              </a:rPr>
              <a:t>Dassouli</a:t>
            </a:r>
            <a:endParaRPr lang="en-US" sz="2161" dirty="0">
              <a:solidFill>
                <a:srgbClr val="000000"/>
              </a:solidFill>
              <a:latin typeface="Fira Sans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6634325" y="7159501"/>
            <a:ext cx="6652330" cy="15168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23"/>
              </a:lnSpc>
            </a:pPr>
            <a:r>
              <a:rPr lang="en-US" sz="2161" dirty="0" err="1">
                <a:solidFill>
                  <a:srgbClr val="000000"/>
                </a:solidFill>
                <a:latin typeface="Fira Sans Bold"/>
              </a:rPr>
              <a:t>L’encadrement</a:t>
            </a:r>
            <a:r>
              <a:rPr lang="en-US" sz="2161" dirty="0">
                <a:solidFill>
                  <a:srgbClr val="000000"/>
                </a:solidFill>
                <a:latin typeface="Fira Sans Bold"/>
              </a:rPr>
              <a:t> :</a:t>
            </a:r>
          </a:p>
          <a:p>
            <a:pPr marL="624511" lvl="2" indent="-208170" algn="l">
              <a:lnSpc>
                <a:spcPts val="3023"/>
              </a:lnSpc>
              <a:buFont typeface="Arial"/>
              <a:buChar char="⚬"/>
            </a:pPr>
            <a:r>
              <a:rPr lang="en-US" sz="2161" dirty="0">
                <a:solidFill>
                  <a:srgbClr val="000000"/>
                </a:solidFill>
                <a:latin typeface="Fira Sans Bold"/>
              </a:rPr>
              <a:t> </a:t>
            </a:r>
            <a:r>
              <a:rPr lang="en-US" sz="2161" dirty="0">
                <a:solidFill>
                  <a:srgbClr val="000000"/>
                </a:solidFill>
                <a:latin typeface="Fira Sans"/>
              </a:rPr>
              <a:t>Prof. MOHAMED BENADDY</a:t>
            </a:r>
          </a:p>
          <a:p>
            <a:pPr algn="l">
              <a:lnSpc>
                <a:spcPts val="3023"/>
              </a:lnSpc>
            </a:pPr>
            <a:r>
              <a:rPr lang="en-US" sz="2161" dirty="0" err="1">
                <a:solidFill>
                  <a:srgbClr val="000000"/>
                </a:solidFill>
                <a:latin typeface="Fira Sans Bold"/>
              </a:rPr>
              <a:t>L’examinateur</a:t>
            </a:r>
            <a:r>
              <a:rPr lang="en-US" sz="2161" dirty="0">
                <a:solidFill>
                  <a:srgbClr val="000000"/>
                </a:solidFill>
                <a:latin typeface="Fira Sans Bold"/>
              </a:rPr>
              <a:t> :</a:t>
            </a:r>
          </a:p>
          <a:p>
            <a:pPr marL="624519" lvl="2" indent="-208173" algn="l">
              <a:lnSpc>
                <a:spcPts val="3025"/>
              </a:lnSpc>
              <a:buFont typeface="Arial"/>
              <a:buChar char="⚬"/>
            </a:pPr>
            <a:r>
              <a:rPr lang="en-US" sz="2161" dirty="0">
                <a:solidFill>
                  <a:srgbClr val="000000"/>
                </a:solidFill>
                <a:latin typeface="Fira Sans"/>
              </a:rPr>
              <a:t>Prof.  BRAHIM EL HABILE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708676" y="9202073"/>
            <a:ext cx="6473320" cy="3334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53"/>
              </a:lnSpc>
            </a:pPr>
            <a:r>
              <a:rPr lang="en-US" sz="1966">
                <a:solidFill>
                  <a:srgbClr val="000000"/>
                </a:solidFill>
                <a:latin typeface="Fira Sans Italics"/>
              </a:rPr>
              <a:t>Année universitaire : 2023-2024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976624" y="2643826"/>
            <a:ext cx="3464103" cy="4668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80"/>
              </a:lnSpc>
              <a:spcBef>
                <a:spcPct val="0"/>
              </a:spcBef>
            </a:pPr>
            <a:r>
              <a:rPr lang="en-US" sz="2771">
                <a:solidFill>
                  <a:srgbClr val="000000"/>
                </a:solidFill>
                <a:latin typeface="Fira Sans Medium"/>
              </a:rPr>
              <a:t>Projet de fin d’études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1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2"/>
          <p:cNvGrpSpPr/>
          <p:nvPr/>
        </p:nvGrpSpPr>
        <p:grpSpPr>
          <a:xfrm>
            <a:off x="-357349" y="276378"/>
            <a:ext cx="18576817" cy="10010622"/>
            <a:chOff x="349072" y="2975396"/>
            <a:chExt cx="36532274" cy="20744004"/>
          </a:xfrm>
        </p:grpSpPr>
        <p:sp>
          <p:nvSpPr>
            <p:cNvPr id="9" name="Freeform 3"/>
            <p:cNvSpPr/>
            <p:nvPr/>
          </p:nvSpPr>
          <p:spPr>
            <a:xfrm rot="13010372">
              <a:off x="416938" y="16771003"/>
              <a:ext cx="10328700" cy="6948397"/>
            </a:xfrm>
            <a:custGeom>
              <a:avLst/>
              <a:gdLst/>
              <a:ahLst/>
              <a:cxnLst/>
              <a:rect l="l" t="t" r="r" b="b"/>
              <a:pathLst>
                <a:path w="10328700" h="6948398">
                  <a:moveTo>
                    <a:pt x="0" y="0"/>
                  </a:moveTo>
                  <a:lnTo>
                    <a:pt x="10328700" y="0"/>
                  </a:lnTo>
                  <a:lnTo>
                    <a:pt x="10328700" y="6948398"/>
                  </a:lnTo>
                  <a:lnTo>
                    <a:pt x="0" y="69483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Freeform 4"/>
            <p:cNvSpPr/>
            <p:nvPr/>
          </p:nvSpPr>
          <p:spPr>
            <a:xfrm rot="12057924">
              <a:off x="25362927" y="2975396"/>
              <a:ext cx="11518419" cy="7748756"/>
            </a:xfrm>
            <a:custGeom>
              <a:avLst/>
              <a:gdLst/>
              <a:ahLst/>
              <a:cxnLst/>
              <a:rect l="l" t="t" r="r" b="b"/>
              <a:pathLst>
                <a:path w="11518420" h="7748756">
                  <a:moveTo>
                    <a:pt x="0" y="0"/>
                  </a:moveTo>
                  <a:lnTo>
                    <a:pt x="11518420" y="0"/>
                  </a:lnTo>
                  <a:lnTo>
                    <a:pt x="11518420" y="7748756"/>
                  </a:lnTo>
                  <a:lnTo>
                    <a:pt x="0" y="77487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1" name="Freeform 5"/>
            <p:cNvSpPr/>
            <p:nvPr/>
          </p:nvSpPr>
          <p:spPr>
            <a:xfrm rot="13010372">
              <a:off x="349072" y="3069909"/>
              <a:ext cx="10328700" cy="6948397"/>
            </a:xfrm>
            <a:custGeom>
              <a:avLst/>
              <a:gdLst/>
              <a:ahLst/>
              <a:cxnLst/>
              <a:rect l="l" t="t" r="r" b="b"/>
              <a:pathLst>
                <a:path w="10328700" h="6948398">
                  <a:moveTo>
                    <a:pt x="0" y="0"/>
                  </a:moveTo>
                  <a:lnTo>
                    <a:pt x="10328700" y="0"/>
                  </a:lnTo>
                  <a:lnTo>
                    <a:pt x="10328700" y="6948398"/>
                  </a:lnTo>
                  <a:lnTo>
                    <a:pt x="0" y="69483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6" name="Freeform 6"/>
          <p:cNvSpPr/>
          <p:nvPr/>
        </p:nvSpPr>
        <p:spPr>
          <a:xfrm>
            <a:off x="4872872" y="142368"/>
            <a:ext cx="7645480" cy="9932983"/>
          </a:xfrm>
          <a:custGeom>
            <a:avLst/>
            <a:gdLst/>
            <a:ahLst/>
            <a:cxnLst/>
            <a:rect l="l" t="t" r="r" b="b"/>
            <a:pathLst>
              <a:path w="7645480" h="9932983">
                <a:moveTo>
                  <a:pt x="0" y="0"/>
                </a:moveTo>
                <a:lnTo>
                  <a:pt x="7645479" y="0"/>
                </a:lnTo>
                <a:lnTo>
                  <a:pt x="7645479" y="9932983"/>
                </a:lnTo>
                <a:lnTo>
                  <a:pt x="0" y="993298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3A6D8D-CBF8-4AA0-9A87-0E5E93FDD476}"/>
              </a:ext>
            </a:extLst>
          </p:cNvPr>
          <p:cNvSpPr txBox="1"/>
          <p:nvPr/>
        </p:nvSpPr>
        <p:spPr>
          <a:xfrm>
            <a:off x="432842" y="9368787"/>
            <a:ext cx="7101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r-MA" sz="3200" dirty="0"/>
              <a:t>1</a:t>
            </a:r>
            <a:r>
              <a:rPr lang="en-AU" sz="3200" dirty="0"/>
              <a:t>0</a:t>
            </a:r>
            <a:endParaRPr lang="fr-FR" sz="32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2"/>
          <p:cNvGrpSpPr/>
          <p:nvPr/>
        </p:nvGrpSpPr>
        <p:grpSpPr>
          <a:xfrm>
            <a:off x="-357349" y="276378"/>
            <a:ext cx="18576817" cy="10010622"/>
            <a:chOff x="349072" y="2975396"/>
            <a:chExt cx="36532274" cy="20744004"/>
          </a:xfrm>
        </p:grpSpPr>
        <p:sp>
          <p:nvSpPr>
            <p:cNvPr id="20" name="Freeform 3"/>
            <p:cNvSpPr/>
            <p:nvPr/>
          </p:nvSpPr>
          <p:spPr>
            <a:xfrm rot="13010372">
              <a:off x="416938" y="16771003"/>
              <a:ext cx="10328700" cy="6948397"/>
            </a:xfrm>
            <a:custGeom>
              <a:avLst/>
              <a:gdLst/>
              <a:ahLst/>
              <a:cxnLst/>
              <a:rect l="l" t="t" r="r" b="b"/>
              <a:pathLst>
                <a:path w="10328700" h="6948398">
                  <a:moveTo>
                    <a:pt x="0" y="0"/>
                  </a:moveTo>
                  <a:lnTo>
                    <a:pt x="10328700" y="0"/>
                  </a:lnTo>
                  <a:lnTo>
                    <a:pt x="10328700" y="6948398"/>
                  </a:lnTo>
                  <a:lnTo>
                    <a:pt x="0" y="69483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1" name="Freeform 4"/>
            <p:cNvSpPr/>
            <p:nvPr/>
          </p:nvSpPr>
          <p:spPr>
            <a:xfrm rot="12057924">
              <a:off x="25362927" y="2975396"/>
              <a:ext cx="11518419" cy="7748756"/>
            </a:xfrm>
            <a:custGeom>
              <a:avLst/>
              <a:gdLst/>
              <a:ahLst/>
              <a:cxnLst/>
              <a:rect l="l" t="t" r="r" b="b"/>
              <a:pathLst>
                <a:path w="11518420" h="7748756">
                  <a:moveTo>
                    <a:pt x="0" y="0"/>
                  </a:moveTo>
                  <a:lnTo>
                    <a:pt x="11518420" y="0"/>
                  </a:lnTo>
                  <a:lnTo>
                    <a:pt x="11518420" y="7748756"/>
                  </a:lnTo>
                  <a:lnTo>
                    <a:pt x="0" y="77487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2" name="Freeform 5"/>
            <p:cNvSpPr/>
            <p:nvPr/>
          </p:nvSpPr>
          <p:spPr>
            <a:xfrm rot="13010372">
              <a:off x="349072" y="3069909"/>
              <a:ext cx="10328700" cy="6948397"/>
            </a:xfrm>
            <a:custGeom>
              <a:avLst/>
              <a:gdLst/>
              <a:ahLst/>
              <a:cxnLst/>
              <a:rect l="l" t="t" r="r" b="b"/>
              <a:pathLst>
                <a:path w="10328700" h="6948398">
                  <a:moveTo>
                    <a:pt x="0" y="0"/>
                  </a:moveTo>
                  <a:lnTo>
                    <a:pt x="10328700" y="0"/>
                  </a:lnTo>
                  <a:lnTo>
                    <a:pt x="10328700" y="6948398"/>
                  </a:lnTo>
                  <a:lnTo>
                    <a:pt x="0" y="69483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6" name="Freeform 6"/>
          <p:cNvSpPr/>
          <p:nvPr/>
        </p:nvSpPr>
        <p:spPr>
          <a:xfrm>
            <a:off x="228600" y="210516"/>
            <a:ext cx="12420600" cy="9428784"/>
          </a:xfrm>
          <a:custGeom>
            <a:avLst/>
            <a:gdLst/>
            <a:ahLst/>
            <a:cxnLst/>
            <a:rect l="l" t="t" r="r" b="b"/>
            <a:pathLst>
              <a:path w="12082410" h="9318132">
                <a:moveTo>
                  <a:pt x="0" y="0"/>
                </a:moveTo>
                <a:lnTo>
                  <a:pt x="12082410" y="0"/>
                </a:lnTo>
                <a:lnTo>
                  <a:pt x="12082410" y="9318132"/>
                </a:lnTo>
                <a:lnTo>
                  <a:pt x="0" y="931813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fr-FR" dirty="0"/>
          </a:p>
        </p:txBody>
      </p:sp>
      <p:sp>
        <p:nvSpPr>
          <p:cNvPr id="7" name="Freeform 7"/>
          <p:cNvSpPr/>
          <p:nvPr/>
        </p:nvSpPr>
        <p:spPr>
          <a:xfrm>
            <a:off x="12801600" y="1028700"/>
            <a:ext cx="5363864" cy="8920803"/>
          </a:xfrm>
          <a:custGeom>
            <a:avLst/>
            <a:gdLst/>
            <a:ahLst/>
            <a:cxnLst/>
            <a:rect l="l" t="t" r="r" b="b"/>
            <a:pathLst>
              <a:path w="5363864" h="8920803">
                <a:moveTo>
                  <a:pt x="0" y="0"/>
                </a:moveTo>
                <a:lnTo>
                  <a:pt x="5363864" y="0"/>
                </a:lnTo>
                <a:lnTo>
                  <a:pt x="5363864" y="8920803"/>
                </a:lnTo>
                <a:lnTo>
                  <a:pt x="0" y="892080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8" name="AutoShape 8"/>
          <p:cNvSpPr/>
          <p:nvPr/>
        </p:nvSpPr>
        <p:spPr>
          <a:xfrm flipV="1">
            <a:off x="8431626" y="6155724"/>
            <a:ext cx="5670070" cy="2035776"/>
          </a:xfrm>
          <a:prstGeom prst="line">
            <a:avLst/>
          </a:prstGeom>
          <a:ln w="38100" cap="flat">
            <a:solidFill>
              <a:srgbClr val="A066CB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9" name="Group 9"/>
          <p:cNvGrpSpPr/>
          <p:nvPr/>
        </p:nvGrpSpPr>
        <p:grpSpPr>
          <a:xfrm>
            <a:off x="5562600" y="1943100"/>
            <a:ext cx="7086600" cy="4102756"/>
            <a:chOff x="0" y="0"/>
            <a:chExt cx="1617703" cy="967079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617703" cy="967079"/>
            </a:xfrm>
            <a:custGeom>
              <a:avLst/>
              <a:gdLst/>
              <a:ahLst/>
              <a:cxnLst/>
              <a:rect l="l" t="t" r="r" b="b"/>
              <a:pathLst>
                <a:path w="1617703" h="967079">
                  <a:moveTo>
                    <a:pt x="57532" y="0"/>
                  </a:moveTo>
                  <a:lnTo>
                    <a:pt x="1560171" y="0"/>
                  </a:lnTo>
                  <a:cubicBezTo>
                    <a:pt x="1575429" y="0"/>
                    <a:pt x="1590063" y="6061"/>
                    <a:pt x="1600852" y="16851"/>
                  </a:cubicBezTo>
                  <a:cubicBezTo>
                    <a:pt x="1611641" y="27640"/>
                    <a:pt x="1617703" y="42273"/>
                    <a:pt x="1617703" y="57532"/>
                  </a:cubicBezTo>
                  <a:lnTo>
                    <a:pt x="1617703" y="909548"/>
                  </a:lnTo>
                  <a:cubicBezTo>
                    <a:pt x="1617703" y="924806"/>
                    <a:pt x="1611641" y="939439"/>
                    <a:pt x="1600852" y="950229"/>
                  </a:cubicBezTo>
                  <a:cubicBezTo>
                    <a:pt x="1590063" y="961018"/>
                    <a:pt x="1575429" y="967079"/>
                    <a:pt x="1560171" y="967079"/>
                  </a:cubicBezTo>
                  <a:lnTo>
                    <a:pt x="57532" y="967079"/>
                  </a:lnTo>
                  <a:cubicBezTo>
                    <a:pt x="25758" y="967079"/>
                    <a:pt x="0" y="941322"/>
                    <a:pt x="0" y="909548"/>
                  </a:cubicBezTo>
                  <a:lnTo>
                    <a:pt x="0" y="57532"/>
                  </a:lnTo>
                  <a:cubicBezTo>
                    <a:pt x="0" y="42273"/>
                    <a:pt x="6061" y="27640"/>
                    <a:pt x="16851" y="16851"/>
                  </a:cubicBezTo>
                  <a:cubicBezTo>
                    <a:pt x="27640" y="6061"/>
                    <a:pt x="42273" y="0"/>
                    <a:pt x="5753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A066CB"/>
              </a:solidFill>
              <a:prstDash val="solid"/>
              <a:round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1617703" cy="1014704"/>
            </a:xfrm>
            <a:prstGeom prst="rect">
              <a:avLst/>
            </a:prstGeom>
          </p:spPr>
          <p:txBody>
            <a:bodyPr lIns="56761" tIns="56761" rIns="56761" bIns="56761" rtlCol="0" anchor="ctr"/>
            <a:lstStyle/>
            <a:p>
              <a:pPr algn="ctr">
                <a:lnSpc>
                  <a:spcPts val="2960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5715000" y="8039100"/>
            <a:ext cx="2716626" cy="420617"/>
            <a:chOff x="0" y="0"/>
            <a:chExt cx="640348" cy="99146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40348" cy="99146"/>
            </a:xfrm>
            <a:custGeom>
              <a:avLst/>
              <a:gdLst/>
              <a:ahLst/>
              <a:cxnLst/>
              <a:rect l="l" t="t" r="r" b="b"/>
              <a:pathLst>
                <a:path w="640348" h="99146">
                  <a:moveTo>
                    <a:pt x="49573" y="0"/>
                  </a:moveTo>
                  <a:lnTo>
                    <a:pt x="590775" y="0"/>
                  </a:lnTo>
                  <a:cubicBezTo>
                    <a:pt x="603923" y="0"/>
                    <a:pt x="616532" y="5223"/>
                    <a:pt x="625829" y="14520"/>
                  </a:cubicBezTo>
                  <a:cubicBezTo>
                    <a:pt x="635125" y="23816"/>
                    <a:pt x="640348" y="36425"/>
                    <a:pt x="640348" y="49573"/>
                  </a:cubicBezTo>
                  <a:lnTo>
                    <a:pt x="640348" y="49573"/>
                  </a:lnTo>
                  <a:cubicBezTo>
                    <a:pt x="640348" y="62720"/>
                    <a:pt x="635125" y="75329"/>
                    <a:pt x="625829" y="84626"/>
                  </a:cubicBezTo>
                  <a:cubicBezTo>
                    <a:pt x="616532" y="93923"/>
                    <a:pt x="603923" y="99146"/>
                    <a:pt x="590775" y="99146"/>
                  </a:cubicBezTo>
                  <a:lnTo>
                    <a:pt x="49573" y="99146"/>
                  </a:lnTo>
                  <a:cubicBezTo>
                    <a:pt x="36425" y="99146"/>
                    <a:pt x="23816" y="93923"/>
                    <a:pt x="14520" y="84626"/>
                  </a:cubicBezTo>
                  <a:cubicBezTo>
                    <a:pt x="5223" y="75329"/>
                    <a:pt x="0" y="62720"/>
                    <a:pt x="0" y="49573"/>
                  </a:cubicBezTo>
                  <a:lnTo>
                    <a:pt x="0" y="49573"/>
                  </a:lnTo>
                  <a:cubicBezTo>
                    <a:pt x="0" y="36425"/>
                    <a:pt x="5223" y="23816"/>
                    <a:pt x="14520" y="14520"/>
                  </a:cubicBezTo>
                  <a:cubicBezTo>
                    <a:pt x="23816" y="5223"/>
                    <a:pt x="36425" y="0"/>
                    <a:pt x="4957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A066CB"/>
              </a:solidFill>
              <a:prstDash val="solid"/>
              <a:round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47625"/>
              <a:ext cx="640348" cy="146771"/>
            </a:xfrm>
            <a:prstGeom prst="rect">
              <a:avLst/>
            </a:prstGeom>
          </p:spPr>
          <p:txBody>
            <a:bodyPr lIns="56761" tIns="56761" rIns="56761" bIns="56761" rtlCol="0" anchor="ctr"/>
            <a:lstStyle/>
            <a:p>
              <a:pPr algn="ctr">
                <a:lnSpc>
                  <a:spcPts val="2960"/>
                </a:lnSpc>
              </a:pPr>
              <a:endParaRPr/>
            </a:p>
          </p:txBody>
        </p:sp>
      </p:grpSp>
      <p:grpSp>
        <p:nvGrpSpPr>
          <p:cNvPr id="23" name="Group 9">
            <a:extLst>
              <a:ext uri="{FF2B5EF4-FFF2-40B4-BE49-F238E27FC236}">
                <a16:creationId xmlns:a16="http://schemas.microsoft.com/office/drawing/2014/main" id="{BF9C64B7-886F-4756-9A94-B82A6C2003DB}"/>
              </a:ext>
            </a:extLst>
          </p:cNvPr>
          <p:cNvGrpSpPr/>
          <p:nvPr/>
        </p:nvGrpSpPr>
        <p:grpSpPr>
          <a:xfrm>
            <a:off x="1766925" y="210515"/>
            <a:ext cx="976275" cy="360985"/>
            <a:chOff x="0" y="-47625"/>
            <a:chExt cx="1670646" cy="1014704"/>
          </a:xfrm>
        </p:grpSpPr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CF831242-350C-42C9-85D5-4F47FFB38952}"/>
                </a:ext>
              </a:extLst>
            </p:cNvPr>
            <p:cNvSpPr/>
            <p:nvPr/>
          </p:nvSpPr>
          <p:spPr>
            <a:xfrm>
              <a:off x="52941" y="1"/>
              <a:ext cx="1617705" cy="967078"/>
            </a:xfrm>
            <a:custGeom>
              <a:avLst/>
              <a:gdLst/>
              <a:ahLst/>
              <a:cxnLst/>
              <a:rect l="l" t="t" r="r" b="b"/>
              <a:pathLst>
                <a:path w="1617703" h="967079">
                  <a:moveTo>
                    <a:pt x="57532" y="0"/>
                  </a:moveTo>
                  <a:lnTo>
                    <a:pt x="1560171" y="0"/>
                  </a:lnTo>
                  <a:cubicBezTo>
                    <a:pt x="1575429" y="0"/>
                    <a:pt x="1590063" y="6061"/>
                    <a:pt x="1600852" y="16851"/>
                  </a:cubicBezTo>
                  <a:cubicBezTo>
                    <a:pt x="1611641" y="27640"/>
                    <a:pt x="1617703" y="42273"/>
                    <a:pt x="1617703" y="57532"/>
                  </a:cubicBezTo>
                  <a:lnTo>
                    <a:pt x="1617703" y="909548"/>
                  </a:lnTo>
                  <a:cubicBezTo>
                    <a:pt x="1617703" y="924806"/>
                    <a:pt x="1611641" y="939439"/>
                    <a:pt x="1600852" y="950229"/>
                  </a:cubicBezTo>
                  <a:cubicBezTo>
                    <a:pt x="1590063" y="961018"/>
                    <a:pt x="1575429" y="967079"/>
                    <a:pt x="1560171" y="967079"/>
                  </a:cubicBezTo>
                  <a:lnTo>
                    <a:pt x="57532" y="967079"/>
                  </a:lnTo>
                  <a:cubicBezTo>
                    <a:pt x="25758" y="967079"/>
                    <a:pt x="0" y="941322"/>
                    <a:pt x="0" y="909548"/>
                  </a:cubicBezTo>
                  <a:lnTo>
                    <a:pt x="0" y="57532"/>
                  </a:lnTo>
                  <a:cubicBezTo>
                    <a:pt x="0" y="42273"/>
                    <a:pt x="6061" y="27640"/>
                    <a:pt x="16851" y="16851"/>
                  </a:cubicBezTo>
                  <a:cubicBezTo>
                    <a:pt x="27640" y="6061"/>
                    <a:pt x="42273" y="0"/>
                    <a:pt x="5753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A066CB"/>
              </a:solidFill>
              <a:prstDash val="solid"/>
              <a:round/>
            </a:ln>
          </p:spPr>
        </p:sp>
        <p:sp>
          <p:nvSpPr>
            <p:cNvPr id="25" name="TextBox 11">
              <a:extLst>
                <a:ext uri="{FF2B5EF4-FFF2-40B4-BE49-F238E27FC236}">
                  <a16:creationId xmlns:a16="http://schemas.microsoft.com/office/drawing/2014/main" id="{AD693207-D0AE-4E07-8C5F-A640BDFBECFE}"/>
                </a:ext>
              </a:extLst>
            </p:cNvPr>
            <p:cNvSpPr txBox="1"/>
            <p:nvPr/>
          </p:nvSpPr>
          <p:spPr>
            <a:xfrm>
              <a:off x="0" y="-47625"/>
              <a:ext cx="1617703" cy="1014704"/>
            </a:xfrm>
            <a:prstGeom prst="rect">
              <a:avLst/>
            </a:prstGeom>
          </p:spPr>
          <p:txBody>
            <a:bodyPr lIns="56761" tIns="56761" rIns="56761" bIns="56761" rtlCol="0" anchor="ctr"/>
            <a:lstStyle/>
            <a:p>
              <a:pPr algn="ctr">
                <a:lnSpc>
                  <a:spcPts val="2960"/>
                </a:lnSpc>
              </a:pPr>
              <a:endParaRPr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E909BDE6-0A14-4DEE-B592-BED9BCCA02E0}"/>
              </a:ext>
            </a:extLst>
          </p:cNvPr>
          <p:cNvSpPr txBox="1"/>
          <p:nvPr/>
        </p:nvSpPr>
        <p:spPr>
          <a:xfrm>
            <a:off x="228600" y="9639300"/>
            <a:ext cx="7101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r-MA" sz="3200" dirty="0"/>
              <a:t>1</a:t>
            </a:r>
            <a:r>
              <a:rPr lang="en-AU" sz="3200" dirty="0"/>
              <a:t>1</a:t>
            </a:r>
            <a:endParaRPr lang="fr-FR" sz="32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2"/>
          <p:cNvGrpSpPr/>
          <p:nvPr/>
        </p:nvGrpSpPr>
        <p:grpSpPr>
          <a:xfrm>
            <a:off x="-357349" y="276378"/>
            <a:ext cx="18576817" cy="10010622"/>
            <a:chOff x="349072" y="2975396"/>
            <a:chExt cx="36532274" cy="20744004"/>
          </a:xfrm>
        </p:grpSpPr>
        <p:sp>
          <p:nvSpPr>
            <p:cNvPr id="20" name="Freeform 3"/>
            <p:cNvSpPr/>
            <p:nvPr/>
          </p:nvSpPr>
          <p:spPr>
            <a:xfrm rot="13010372">
              <a:off x="416938" y="16771003"/>
              <a:ext cx="10328700" cy="6948397"/>
            </a:xfrm>
            <a:custGeom>
              <a:avLst/>
              <a:gdLst/>
              <a:ahLst/>
              <a:cxnLst/>
              <a:rect l="l" t="t" r="r" b="b"/>
              <a:pathLst>
                <a:path w="10328700" h="6948398">
                  <a:moveTo>
                    <a:pt x="0" y="0"/>
                  </a:moveTo>
                  <a:lnTo>
                    <a:pt x="10328700" y="0"/>
                  </a:lnTo>
                  <a:lnTo>
                    <a:pt x="10328700" y="6948398"/>
                  </a:lnTo>
                  <a:lnTo>
                    <a:pt x="0" y="69483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1" name="Freeform 4"/>
            <p:cNvSpPr/>
            <p:nvPr/>
          </p:nvSpPr>
          <p:spPr>
            <a:xfrm rot="12057924">
              <a:off x="25362927" y="2975396"/>
              <a:ext cx="11518419" cy="7748756"/>
            </a:xfrm>
            <a:custGeom>
              <a:avLst/>
              <a:gdLst/>
              <a:ahLst/>
              <a:cxnLst/>
              <a:rect l="l" t="t" r="r" b="b"/>
              <a:pathLst>
                <a:path w="11518420" h="7748756">
                  <a:moveTo>
                    <a:pt x="0" y="0"/>
                  </a:moveTo>
                  <a:lnTo>
                    <a:pt x="11518420" y="0"/>
                  </a:lnTo>
                  <a:lnTo>
                    <a:pt x="11518420" y="7748756"/>
                  </a:lnTo>
                  <a:lnTo>
                    <a:pt x="0" y="77487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2" name="Freeform 5"/>
            <p:cNvSpPr/>
            <p:nvPr/>
          </p:nvSpPr>
          <p:spPr>
            <a:xfrm rot="13010372">
              <a:off x="349072" y="3069909"/>
              <a:ext cx="10328700" cy="6948397"/>
            </a:xfrm>
            <a:custGeom>
              <a:avLst/>
              <a:gdLst/>
              <a:ahLst/>
              <a:cxnLst/>
              <a:rect l="l" t="t" r="r" b="b"/>
              <a:pathLst>
                <a:path w="10328700" h="6948398">
                  <a:moveTo>
                    <a:pt x="0" y="0"/>
                  </a:moveTo>
                  <a:lnTo>
                    <a:pt x="10328700" y="0"/>
                  </a:lnTo>
                  <a:lnTo>
                    <a:pt x="10328700" y="6948398"/>
                  </a:lnTo>
                  <a:lnTo>
                    <a:pt x="0" y="69483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6" name="Freeform 6"/>
          <p:cNvSpPr/>
          <p:nvPr/>
        </p:nvSpPr>
        <p:spPr>
          <a:xfrm>
            <a:off x="417920" y="457904"/>
            <a:ext cx="7112619" cy="7423733"/>
          </a:xfrm>
          <a:custGeom>
            <a:avLst/>
            <a:gdLst/>
            <a:ahLst/>
            <a:cxnLst/>
            <a:rect l="l" t="t" r="r" b="b"/>
            <a:pathLst>
              <a:path w="7112619" h="7423733">
                <a:moveTo>
                  <a:pt x="0" y="0"/>
                </a:moveTo>
                <a:lnTo>
                  <a:pt x="7112619" y="0"/>
                </a:lnTo>
                <a:lnTo>
                  <a:pt x="7112619" y="7423733"/>
                </a:lnTo>
                <a:lnTo>
                  <a:pt x="0" y="742373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65397" t="-1732" r="-59384" b="-7361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7750778" y="34038"/>
            <a:ext cx="10346573" cy="10084634"/>
          </a:xfrm>
          <a:custGeom>
            <a:avLst/>
            <a:gdLst/>
            <a:ahLst/>
            <a:cxnLst/>
            <a:rect l="l" t="t" r="r" b="b"/>
            <a:pathLst>
              <a:path w="10346573" h="10084634">
                <a:moveTo>
                  <a:pt x="0" y="0"/>
                </a:moveTo>
                <a:lnTo>
                  <a:pt x="10346573" y="0"/>
                </a:lnTo>
                <a:lnTo>
                  <a:pt x="10346573" y="10084635"/>
                </a:lnTo>
                <a:lnTo>
                  <a:pt x="0" y="1008463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968" b="-968"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12450813" y="5570295"/>
            <a:ext cx="1213203" cy="885205"/>
            <a:chOff x="0" y="0"/>
            <a:chExt cx="319527" cy="23314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19527" cy="233140"/>
            </a:xfrm>
            <a:custGeom>
              <a:avLst/>
              <a:gdLst/>
              <a:ahLst/>
              <a:cxnLst/>
              <a:rect l="l" t="t" r="r" b="b"/>
              <a:pathLst>
                <a:path w="319527" h="233140">
                  <a:moveTo>
                    <a:pt x="116570" y="0"/>
                  </a:moveTo>
                  <a:lnTo>
                    <a:pt x="202957" y="0"/>
                  </a:lnTo>
                  <a:cubicBezTo>
                    <a:pt x="267336" y="0"/>
                    <a:pt x="319527" y="52190"/>
                    <a:pt x="319527" y="116570"/>
                  </a:cubicBezTo>
                  <a:lnTo>
                    <a:pt x="319527" y="116570"/>
                  </a:lnTo>
                  <a:cubicBezTo>
                    <a:pt x="319527" y="180950"/>
                    <a:pt x="267336" y="233140"/>
                    <a:pt x="202957" y="233140"/>
                  </a:cubicBezTo>
                  <a:lnTo>
                    <a:pt x="116570" y="233140"/>
                  </a:lnTo>
                  <a:cubicBezTo>
                    <a:pt x="52190" y="233140"/>
                    <a:pt x="0" y="180950"/>
                    <a:pt x="0" y="116570"/>
                  </a:cubicBezTo>
                  <a:lnTo>
                    <a:pt x="0" y="116570"/>
                  </a:lnTo>
                  <a:cubicBezTo>
                    <a:pt x="0" y="52190"/>
                    <a:pt x="52190" y="0"/>
                    <a:pt x="11657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A066CB"/>
              </a:solidFill>
              <a:prstDash val="solid"/>
              <a:round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319527" cy="2807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6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2749985" y="787950"/>
            <a:ext cx="5173287" cy="3569481"/>
            <a:chOff x="0" y="0"/>
            <a:chExt cx="1362512" cy="94011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362512" cy="940110"/>
            </a:xfrm>
            <a:custGeom>
              <a:avLst/>
              <a:gdLst/>
              <a:ahLst/>
              <a:cxnLst/>
              <a:rect l="l" t="t" r="r" b="b"/>
              <a:pathLst>
                <a:path w="1362512" h="940110">
                  <a:moveTo>
                    <a:pt x="76322" y="0"/>
                  </a:moveTo>
                  <a:lnTo>
                    <a:pt x="1286189" y="0"/>
                  </a:lnTo>
                  <a:cubicBezTo>
                    <a:pt x="1306431" y="0"/>
                    <a:pt x="1325844" y="8041"/>
                    <a:pt x="1340157" y="22354"/>
                  </a:cubicBezTo>
                  <a:cubicBezTo>
                    <a:pt x="1354471" y="36668"/>
                    <a:pt x="1362512" y="56080"/>
                    <a:pt x="1362512" y="76322"/>
                  </a:cubicBezTo>
                  <a:lnTo>
                    <a:pt x="1362512" y="863788"/>
                  </a:lnTo>
                  <a:cubicBezTo>
                    <a:pt x="1362512" y="884030"/>
                    <a:pt x="1354471" y="903443"/>
                    <a:pt x="1340157" y="917756"/>
                  </a:cubicBezTo>
                  <a:cubicBezTo>
                    <a:pt x="1325844" y="932069"/>
                    <a:pt x="1306431" y="940110"/>
                    <a:pt x="1286189" y="940110"/>
                  </a:cubicBezTo>
                  <a:lnTo>
                    <a:pt x="76322" y="940110"/>
                  </a:lnTo>
                  <a:cubicBezTo>
                    <a:pt x="56080" y="940110"/>
                    <a:pt x="36668" y="932069"/>
                    <a:pt x="22354" y="917756"/>
                  </a:cubicBezTo>
                  <a:cubicBezTo>
                    <a:pt x="8041" y="903443"/>
                    <a:pt x="0" y="884030"/>
                    <a:pt x="0" y="863788"/>
                  </a:cubicBezTo>
                  <a:lnTo>
                    <a:pt x="0" y="76322"/>
                  </a:lnTo>
                  <a:cubicBezTo>
                    <a:pt x="0" y="56080"/>
                    <a:pt x="8041" y="36668"/>
                    <a:pt x="22354" y="22354"/>
                  </a:cubicBezTo>
                  <a:cubicBezTo>
                    <a:pt x="36668" y="8041"/>
                    <a:pt x="56080" y="0"/>
                    <a:pt x="7632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rnd">
              <a:solidFill>
                <a:srgbClr val="A066CB"/>
              </a:solidFill>
              <a:prstDash val="solid"/>
              <a:round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1362512" cy="9877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60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436970" y="5485069"/>
            <a:ext cx="4764383" cy="527828"/>
            <a:chOff x="0" y="0"/>
            <a:chExt cx="1254817" cy="139016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254817" cy="139017"/>
            </a:xfrm>
            <a:custGeom>
              <a:avLst/>
              <a:gdLst/>
              <a:ahLst/>
              <a:cxnLst/>
              <a:rect l="l" t="t" r="r" b="b"/>
              <a:pathLst>
                <a:path w="1254817" h="139017">
                  <a:moveTo>
                    <a:pt x="69508" y="0"/>
                  </a:moveTo>
                  <a:lnTo>
                    <a:pt x="1185309" y="0"/>
                  </a:lnTo>
                  <a:cubicBezTo>
                    <a:pt x="1203743" y="0"/>
                    <a:pt x="1221423" y="7323"/>
                    <a:pt x="1234458" y="20358"/>
                  </a:cubicBezTo>
                  <a:cubicBezTo>
                    <a:pt x="1247494" y="33394"/>
                    <a:pt x="1254817" y="51074"/>
                    <a:pt x="1254817" y="69508"/>
                  </a:cubicBezTo>
                  <a:lnTo>
                    <a:pt x="1254817" y="69508"/>
                  </a:lnTo>
                  <a:cubicBezTo>
                    <a:pt x="1254817" y="107897"/>
                    <a:pt x="1223697" y="139017"/>
                    <a:pt x="1185309" y="139017"/>
                  </a:cubicBezTo>
                  <a:lnTo>
                    <a:pt x="69508" y="139017"/>
                  </a:lnTo>
                  <a:cubicBezTo>
                    <a:pt x="31120" y="139017"/>
                    <a:pt x="0" y="107897"/>
                    <a:pt x="0" y="69508"/>
                  </a:cubicBezTo>
                  <a:lnTo>
                    <a:pt x="0" y="69508"/>
                  </a:lnTo>
                  <a:cubicBezTo>
                    <a:pt x="0" y="31120"/>
                    <a:pt x="31120" y="0"/>
                    <a:pt x="6950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rnd">
              <a:solidFill>
                <a:srgbClr val="A066CB"/>
              </a:solidFill>
              <a:prstDash val="solid"/>
              <a:round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1254817" cy="1866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60"/>
                </a:lnSpc>
              </a:pPr>
              <a:endParaRPr/>
            </a:p>
          </p:txBody>
        </p:sp>
      </p:grpSp>
      <p:sp>
        <p:nvSpPr>
          <p:cNvPr id="17" name="AutoShape 17"/>
          <p:cNvSpPr/>
          <p:nvPr/>
        </p:nvSpPr>
        <p:spPr>
          <a:xfrm flipV="1">
            <a:off x="5201352" y="4357431"/>
            <a:ext cx="3615624" cy="1391551"/>
          </a:xfrm>
          <a:prstGeom prst="line">
            <a:avLst/>
          </a:prstGeom>
          <a:ln w="38100" cap="flat">
            <a:solidFill>
              <a:srgbClr val="A066CB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1F78706-8177-4630-8054-B45C19C8C758}"/>
              </a:ext>
            </a:extLst>
          </p:cNvPr>
          <p:cNvSpPr txBox="1"/>
          <p:nvPr/>
        </p:nvSpPr>
        <p:spPr>
          <a:xfrm>
            <a:off x="432842" y="9368787"/>
            <a:ext cx="7101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r-MA" sz="3200" dirty="0"/>
              <a:t>1</a:t>
            </a:r>
            <a:r>
              <a:rPr lang="en-AU" sz="3200" dirty="0"/>
              <a:t>2</a:t>
            </a:r>
            <a:endParaRPr lang="fr-FR" sz="32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2"/>
          <p:cNvGrpSpPr/>
          <p:nvPr/>
        </p:nvGrpSpPr>
        <p:grpSpPr>
          <a:xfrm>
            <a:off x="-357349" y="276378"/>
            <a:ext cx="18576817" cy="10010622"/>
            <a:chOff x="349072" y="2975396"/>
            <a:chExt cx="36532274" cy="20744004"/>
          </a:xfrm>
        </p:grpSpPr>
        <p:sp>
          <p:nvSpPr>
            <p:cNvPr id="14" name="Freeform 3"/>
            <p:cNvSpPr/>
            <p:nvPr/>
          </p:nvSpPr>
          <p:spPr>
            <a:xfrm rot="13010372">
              <a:off x="416938" y="16771003"/>
              <a:ext cx="10328700" cy="6948397"/>
            </a:xfrm>
            <a:custGeom>
              <a:avLst/>
              <a:gdLst/>
              <a:ahLst/>
              <a:cxnLst/>
              <a:rect l="l" t="t" r="r" b="b"/>
              <a:pathLst>
                <a:path w="10328700" h="6948398">
                  <a:moveTo>
                    <a:pt x="0" y="0"/>
                  </a:moveTo>
                  <a:lnTo>
                    <a:pt x="10328700" y="0"/>
                  </a:lnTo>
                  <a:lnTo>
                    <a:pt x="10328700" y="6948398"/>
                  </a:lnTo>
                  <a:lnTo>
                    <a:pt x="0" y="69483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5" name="Freeform 4"/>
            <p:cNvSpPr/>
            <p:nvPr/>
          </p:nvSpPr>
          <p:spPr>
            <a:xfrm rot="12057924">
              <a:off x="25362927" y="2975396"/>
              <a:ext cx="11518419" cy="7748756"/>
            </a:xfrm>
            <a:custGeom>
              <a:avLst/>
              <a:gdLst/>
              <a:ahLst/>
              <a:cxnLst/>
              <a:rect l="l" t="t" r="r" b="b"/>
              <a:pathLst>
                <a:path w="11518420" h="7748756">
                  <a:moveTo>
                    <a:pt x="0" y="0"/>
                  </a:moveTo>
                  <a:lnTo>
                    <a:pt x="11518420" y="0"/>
                  </a:lnTo>
                  <a:lnTo>
                    <a:pt x="11518420" y="7748756"/>
                  </a:lnTo>
                  <a:lnTo>
                    <a:pt x="0" y="77487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6" name="Freeform 5"/>
            <p:cNvSpPr/>
            <p:nvPr/>
          </p:nvSpPr>
          <p:spPr>
            <a:xfrm rot="13010372">
              <a:off x="349072" y="3069909"/>
              <a:ext cx="10328700" cy="6948397"/>
            </a:xfrm>
            <a:custGeom>
              <a:avLst/>
              <a:gdLst/>
              <a:ahLst/>
              <a:cxnLst/>
              <a:rect l="l" t="t" r="r" b="b"/>
              <a:pathLst>
                <a:path w="10328700" h="6948398">
                  <a:moveTo>
                    <a:pt x="0" y="0"/>
                  </a:moveTo>
                  <a:lnTo>
                    <a:pt x="10328700" y="0"/>
                  </a:lnTo>
                  <a:lnTo>
                    <a:pt x="10328700" y="6948398"/>
                  </a:lnTo>
                  <a:lnTo>
                    <a:pt x="0" y="69483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6" name="Freeform 6"/>
          <p:cNvSpPr/>
          <p:nvPr/>
        </p:nvSpPr>
        <p:spPr>
          <a:xfrm>
            <a:off x="180975" y="1607165"/>
            <a:ext cx="6284739" cy="7072670"/>
          </a:xfrm>
          <a:custGeom>
            <a:avLst/>
            <a:gdLst/>
            <a:ahLst/>
            <a:cxnLst/>
            <a:rect l="l" t="t" r="r" b="b"/>
            <a:pathLst>
              <a:path w="6284739" h="7072670">
                <a:moveTo>
                  <a:pt x="0" y="0"/>
                </a:moveTo>
                <a:lnTo>
                  <a:pt x="6284739" y="0"/>
                </a:lnTo>
                <a:lnTo>
                  <a:pt x="6284739" y="7072670"/>
                </a:lnTo>
                <a:lnTo>
                  <a:pt x="0" y="707267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89880" r="-43990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7184874" y="149323"/>
            <a:ext cx="10074426" cy="10061477"/>
          </a:xfrm>
          <a:custGeom>
            <a:avLst/>
            <a:gdLst/>
            <a:ahLst/>
            <a:cxnLst/>
            <a:rect l="l" t="t" r="r" b="b"/>
            <a:pathLst>
              <a:path w="10074426" h="10061477">
                <a:moveTo>
                  <a:pt x="0" y="0"/>
                </a:moveTo>
                <a:lnTo>
                  <a:pt x="10074426" y="0"/>
                </a:lnTo>
                <a:lnTo>
                  <a:pt x="10074426" y="10061477"/>
                </a:lnTo>
                <a:lnTo>
                  <a:pt x="0" y="1006147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87035" y="5355391"/>
            <a:ext cx="5625765" cy="546435"/>
            <a:chOff x="0" y="0"/>
            <a:chExt cx="1481683" cy="14391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481683" cy="143917"/>
            </a:xfrm>
            <a:custGeom>
              <a:avLst/>
              <a:gdLst/>
              <a:ahLst/>
              <a:cxnLst/>
              <a:rect l="l" t="t" r="r" b="b"/>
              <a:pathLst>
                <a:path w="1481683" h="143917">
                  <a:moveTo>
                    <a:pt x="70184" y="0"/>
                  </a:moveTo>
                  <a:lnTo>
                    <a:pt x="1411499" y="0"/>
                  </a:lnTo>
                  <a:cubicBezTo>
                    <a:pt x="1450261" y="0"/>
                    <a:pt x="1481683" y="31422"/>
                    <a:pt x="1481683" y="70184"/>
                  </a:cubicBezTo>
                  <a:lnTo>
                    <a:pt x="1481683" y="73733"/>
                  </a:lnTo>
                  <a:cubicBezTo>
                    <a:pt x="1481683" y="112495"/>
                    <a:pt x="1450261" y="143917"/>
                    <a:pt x="1411499" y="143917"/>
                  </a:cubicBezTo>
                  <a:lnTo>
                    <a:pt x="70184" y="143917"/>
                  </a:lnTo>
                  <a:cubicBezTo>
                    <a:pt x="51570" y="143917"/>
                    <a:pt x="33718" y="136523"/>
                    <a:pt x="20556" y="123361"/>
                  </a:cubicBezTo>
                  <a:cubicBezTo>
                    <a:pt x="7394" y="110199"/>
                    <a:pt x="0" y="92347"/>
                    <a:pt x="0" y="73733"/>
                  </a:cubicBezTo>
                  <a:lnTo>
                    <a:pt x="0" y="70184"/>
                  </a:lnTo>
                  <a:cubicBezTo>
                    <a:pt x="0" y="31422"/>
                    <a:pt x="31422" y="0"/>
                    <a:pt x="7018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85725" cap="rnd">
              <a:solidFill>
                <a:srgbClr val="CB6CE6"/>
              </a:solidFill>
              <a:prstDash val="solid"/>
              <a:round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1481683" cy="1915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60"/>
                </a:lnSpc>
              </a:pPr>
              <a:endParaRPr/>
            </a:p>
          </p:txBody>
        </p:sp>
      </p:grpSp>
      <p:sp>
        <p:nvSpPr>
          <p:cNvPr id="11" name="AutoShape 11"/>
          <p:cNvSpPr/>
          <p:nvPr/>
        </p:nvSpPr>
        <p:spPr>
          <a:xfrm flipV="1">
            <a:off x="5712800" y="3587270"/>
            <a:ext cx="2177957" cy="2041339"/>
          </a:xfrm>
          <a:prstGeom prst="line">
            <a:avLst/>
          </a:prstGeom>
          <a:ln w="57150" cap="flat">
            <a:solidFill>
              <a:srgbClr val="CB6CE6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AE79C8C-5CBD-46FE-A796-2FD97F262E6C}"/>
              </a:ext>
            </a:extLst>
          </p:cNvPr>
          <p:cNvSpPr txBox="1"/>
          <p:nvPr/>
        </p:nvSpPr>
        <p:spPr>
          <a:xfrm>
            <a:off x="432842" y="9368787"/>
            <a:ext cx="7101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r-MA" sz="3200" dirty="0"/>
              <a:t>1</a:t>
            </a:r>
            <a:r>
              <a:rPr lang="en-AU" sz="3200" dirty="0"/>
              <a:t>3</a:t>
            </a:r>
            <a:endParaRPr lang="fr-FR" sz="32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2"/>
          <p:cNvGrpSpPr/>
          <p:nvPr/>
        </p:nvGrpSpPr>
        <p:grpSpPr>
          <a:xfrm>
            <a:off x="-357349" y="276378"/>
            <a:ext cx="18576817" cy="10010622"/>
            <a:chOff x="349072" y="2975396"/>
            <a:chExt cx="36532274" cy="20744004"/>
          </a:xfrm>
        </p:grpSpPr>
        <p:sp>
          <p:nvSpPr>
            <p:cNvPr id="33" name="Freeform 3"/>
            <p:cNvSpPr/>
            <p:nvPr/>
          </p:nvSpPr>
          <p:spPr>
            <a:xfrm rot="13010372">
              <a:off x="416938" y="16771003"/>
              <a:ext cx="10328700" cy="6948397"/>
            </a:xfrm>
            <a:custGeom>
              <a:avLst/>
              <a:gdLst/>
              <a:ahLst/>
              <a:cxnLst/>
              <a:rect l="l" t="t" r="r" b="b"/>
              <a:pathLst>
                <a:path w="10328700" h="6948398">
                  <a:moveTo>
                    <a:pt x="0" y="0"/>
                  </a:moveTo>
                  <a:lnTo>
                    <a:pt x="10328700" y="0"/>
                  </a:lnTo>
                  <a:lnTo>
                    <a:pt x="10328700" y="6948398"/>
                  </a:lnTo>
                  <a:lnTo>
                    <a:pt x="0" y="69483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4" name="Freeform 4"/>
            <p:cNvSpPr/>
            <p:nvPr/>
          </p:nvSpPr>
          <p:spPr>
            <a:xfrm rot="12057924">
              <a:off x="25362927" y="2975396"/>
              <a:ext cx="11518419" cy="7748756"/>
            </a:xfrm>
            <a:custGeom>
              <a:avLst/>
              <a:gdLst/>
              <a:ahLst/>
              <a:cxnLst/>
              <a:rect l="l" t="t" r="r" b="b"/>
              <a:pathLst>
                <a:path w="11518420" h="7748756">
                  <a:moveTo>
                    <a:pt x="0" y="0"/>
                  </a:moveTo>
                  <a:lnTo>
                    <a:pt x="11518420" y="0"/>
                  </a:lnTo>
                  <a:lnTo>
                    <a:pt x="11518420" y="7748756"/>
                  </a:lnTo>
                  <a:lnTo>
                    <a:pt x="0" y="77487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5" name="Freeform 5"/>
            <p:cNvSpPr/>
            <p:nvPr/>
          </p:nvSpPr>
          <p:spPr>
            <a:xfrm rot="13010372">
              <a:off x="349072" y="3069909"/>
              <a:ext cx="10328700" cy="6948397"/>
            </a:xfrm>
            <a:custGeom>
              <a:avLst/>
              <a:gdLst/>
              <a:ahLst/>
              <a:cxnLst/>
              <a:rect l="l" t="t" r="r" b="b"/>
              <a:pathLst>
                <a:path w="10328700" h="6948398">
                  <a:moveTo>
                    <a:pt x="0" y="0"/>
                  </a:moveTo>
                  <a:lnTo>
                    <a:pt x="10328700" y="0"/>
                  </a:lnTo>
                  <a:lnTo>
                    <a:pt x="10328700" y="6948398"/>
                  </a:lnTo>
                  <a:lnTo>
                    <a:pt x="0" y="69483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2" name="Freeform 12"/>
          <p:cNvSpPr/>
          <p:nvPr/>
        </p:nvSpPr>
        <p:spPr>
          <a:xfrm>
            <a:off x="264579" y="190500"/>
            <a:ext cx="4155022" cy="4114800"/>
          </a:xfrm>
          <a:custGeom>
            <a:avLst/>
            <a:gdLst/>
            <a:ahLst/>
            <a:cxnLst/>
            <a:rect l="l" t="t" r="r" b="b"/>
            <a:pathLst>
              <a:path w="3716346" h="3613735">
                <a:moveTo>
                  <a:pt x="0" y="0"/>
                </a:moveTo>
                <a:lnTo>
                  <a:pt x="3716347" y="0"/>
                </a:lnTo>
                <a:lnTo>
                  <a:pt x="3716347" y="3613735"/>
                </a:lnTo>
                <a:lnTo>
                  <a:pt x="0" y="361373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43553"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874100" y="3312938"/>
            <a:ext cx="9638958" cy="6647103"/>
          </a:xfrm>
          <a:custGeom>
            <a:avLst/>
            <a:gdLst/>
            <a:ahLst/>
            <a:cxnLst/>
            <a:rect l="l" t="t" r="r" b="b"/>
            <a:pathLst>
              <a:path w="7980837" h="5673424">
                <a:moveTo>
                  <a:pt x="0" y="0"/>
                </a:moveTo>
                <a:lnTo>
                  <a:pt x="7980836" y="0"/>
                </a:lnTo>
                <a:lnTo>
                  <a:pt x="7980836" y="5673424"/>
                </a:lnTo>
                <a:lnTo>
                  <a:pt x="0" y="567342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1558246" y="-18626"/>
            <a:ext cx="6729754" cy="6000326"/>
          </a:xfrm>
          <a:custGeom>
            <a:avLst/>
            <a:gdLst/>
            <a:ahLst/>
            <a:cxnLst/>
            <a:rect l="l" t="t" r="r" b="b"/>
            <a:pathLst>
              <a:path w="5219524" h="4876699">
                <a:moveTo>
                  <a:pt x="0" y="0"/>
                </a:moveTo>
                <a:lnTo>
                  <a:pt x="5219524" y="0"/>
                </a:lnTo>
                <a:lnTo>
                  <a:pt x="5219524" y="4876699"/>
                </a:lnTo>
                <a:lnTo>
                  <a:pt x="0" y="487669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33405" b="-49442"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1513058" y="5439695"/>
            <a:ext cx="6449634" cy="4581811"/>
          </a:xfrm>
          <a:custGeom>
            <a:avLst/>
            <a:gdLst/>
            <a:ahLst/>
            <a:cxnLst/>
            <a:rect l="l" t="t" r="r" b="b"/>
            <a:pathLst>
              <a:path w="5884816" h="4170343">
                <a:moveTo>
                  <a:pt x="0" y="0"/>
                </a:moveTo>
                <a:lnTo>
                  <a:pt x="5884817" y="0"/>
                </a:lnTo>
                <a:lnTo>
                  <a:pt x="5884817" y="4170343"/>
                </a:lnTo>
                <a:lnTo>
                  <a:pt x="0" y="417034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r="-2725"/>
            </a:stretch>
          </a:blipFill>
        </p:spPr>
      </p:sp>
      <p:grpSp>
        <p:nvGrpSpPr>
          <p:cNvPr id="16" name="Group 16"/>
          <p:cNvGrpSpPr/>
          <p:nvPr/>
        </p:nvGrpSpPr>
        <p:grpSpPr>
          <a:xfrm>
            <a:off x="243280" y="2670825"/>
            <a:ext cx="4197619" cy="276339"/>
            <a:chOff x="0" y="0"/>
            <a:chExt cx="988825" cy="63918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988825" cy="63918"/>
            </a:xfrm>
            <a:custGeom>
              <a:avLst/>
              <a:gdLst/>
              <a:ahLst/>
              <a:cxnLst/>
              <a:rect l="l" t="t" r="r" b="b"/>
              <a:pathLst>
                <a:path w="988825" h="63918">
                  <a:moveTo>
                    <a:pt x="31959" y="0"/>
                  </a:moveTo>
                  <a:lnTo>
                    <a:pt x="956866" y="0"/>
                  </a:lnTo>
                  <a:cubicBezTo>
                    <a:pt x="974517" y="0"/>
                    <a:pt x="988825" y="14309"/>
                    <a:pt x="988825" y="31959"/>
                  </a:cubicBezTo>
                  <a:lnTo>
                    <a:pt x="988825" y="31959"/>
                  </a:lnTo>
                  <a:cubicBezTo>
                    <a:pt x="988825" y="40435"/>
                    <a:pt x="985458" y="48564"/>
                    <a:pt x="979465" y="54558"/>
                  </a:cubicBezTo>
                  <a:cubicBezTo>
                    <a:pt x="973471" y="60551"/>
                    <a:pt x="965342" y="63918"/>
                    <a:pt x="956866" y="63918"/>
                  </a:cubicBezTo>
                  <a:lnTo>
                    <a:pt x="31959" y="63918"/>
                  </a:lnTo>
                  <a:cubicBezTo>
                    <a:pt x="14309" y="63918"/>
                    <a:pt x="0" y="49610"/>
                    <a:pt x="0" y="31959"/>
                  </a:cubicBezTo>
                  <a:lnTo>
                    <a:pt x="0" y="31959"/>
                  </a:lnTo>
                  <a:cubicBezTo>
                    <a:pt x="0" y="14309"/>
                    <a:pt x="14309" y="0"/>
                    <a:pt x="3195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A066CB"/>
              </a:solidFill>
              <a:prstDash val="solid"/>
              <a:round/>
            </a:ln>
          </p:spPr>
        </p:sp>
        <p:sp>
          <p:nvSpPr>
            <p:cNvPr id="18" name="TextBox 18"/>
            <p:cNvSpPr txBox="1"/>
            <p:nvPr/>
          </p:nvSpPr>
          <p:spPr>
            <a:xfrm>
              <a:off x="0" y="-47625"/>
              <a:ext cx="988825" cy="1115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60"/>
                </a:lnSpc>
              </a:pPr>
              <a:endParaRPr dirty="0"/>
            </a:p>
          </p:txBody>
        </p:sp>
      </p:grpSp>
      <p:sp>
        <p:nvSpPr>
          <p:cNvPr id="19" name="AutoShape 19"/>
          <p:cNvSpPr/>
          <p:nvPr/>
        </p:nvSpPr>
        <p:spPr>
          <a:xfrm>
            <a:off x="4414838" y="2888878"/>
            <a:ext cx="1383827" cy="782394"/>
          </a:xfrm>
          <a:prstGeom prst="line">
            <a:avLst/>
          </a:prstGeom>
          <a:ln w="38100" cap="flat">
            <a:solidFill>
              <a:srgbClr val="A066CB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20" name="Group 20"/>
          <p:cNvGrpSpPr/>
          <p:nvPr/>
        </p:nvGrpSpPr>
        <p:grpSpPr>
          <a:xfrm>
            <a:off x="6457343" y="5143500"/>
            <a:ext cx="5000023" cy="2209800"/>
            <a:chOff x="0" y="0"/>
            <a:chExt cx="823789" cy="680047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23788" cy="680047"/>
            </a:xfrm>
            <a:prstGeom prst="rect">
              <a:avLst/>
            </a:prstGeom>
            <a:solidFill>
              <a:srgbClr val="000000">
                <a:alpha val="0"/>
              </a:srgbClr>
            </a:solidFill>
            <a:ln w="38100" cap="rnd">
              <a:solidFill>
                <a:srgbClr val="A066CB"/>
              </a:solidFill>
              <a:prstDash val="solid"/>
              <a:round/>
            </a:ln>
          </p:spPr>
        </p:sp>
        <p:sp>
          <p:nvSpPr>
            <p:cNvPr id="22" name="TextBox 22"/>
            <p:cNvSpPr txBox="1"/>
            <p:nvPr/>
          </p:nvSpPr>
          <p:spPr>
            <a:xfrm>
              <a:off x="0" y="-47625"/>
              <a:ext cx="823789" cy="7276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60"/>
                </a:lnSpc>
              </a:pPr>
              <a:endParaRPr dirty="0"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5163800" y="5836960"/>
            <a:ext cx="2104367" cy="425521"/>
            <a:chOff x="0" y="0"/>
            <a:chExt cx="495867" cy="81651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495867" cy="81651"/>
            </a:xfrm>
            <a:prstGeom prst="rect">
              <a:avLst/>
            </a:prstGeom>
            <a:solidFill>
              <a:srgbClr val="000000">
                <a:alpha val="0"/>
              </a:srgbClr>
            </a:solidFill>
            <a:ln w="28575" cap="rnd">
              <a:solidFill>
                <a:srgbClr val="A066CB"/>
              </a:solidFill>
              <a:prstDash val="solid"/>
              <a:round/>
            </a:ln>
          </p:spPr>
        </p:sp>
        <p:sp>
          <p:nvSpPr>
            <p:cNvPr id="25" name="TextBox 25"/>
            <p:cNvSpPr txBox="1"/>
            <p:nvPr/>
          </p:nvSpPr>
          <p:spPr>
            <a:xfrm>
              <a:off x="0" y="-47625"/>
              <a:ext cx="495867" cy="1292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60"/>
                </a:lnSpc>
              </a:pPr>
              <a:endParaRPr dirty="0"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2909074" y="289306"/>
            <a:ext cx="2026125" cy="434594"/>
            <a:chOff x="0" y="0"/>
            <a:chExt cx="408012" cy="45723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408012" cy="45723"/>
            </a:xfrm>
            <a:prstGeom prst="rect">
              <a:avLst/>
            </a:prstGeom>
            <a:solidFill>
              <a:srgbClr val="000000">
                <a:alpha val="0"/>
              </a:srgbClr>
            </a:solidFill>
            <a:ln w="28575" cap="rnd">
              <a:solidFill>
                <a:srgbClr val="A066CB"/>
              </a:solidFill>
              <a:prstDash val="solid"/>
              <a:round/>
            </a:ln>
          </p:spPr>
        </p:sp>
        <p:sp>
          <p:nvSpPr>
            <p:cNvPr id="28" name="TextBox 28"/>
            <p:cNvSpPr txBox="1"/>
            <p:nvPr/>
          </p:nvSpPr>
          <p:spPr>
            <a:xfrm>
              <a:off x="0" y="-47625"/>
              <a:ext cx="408012" cy="933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60"/>
                </a:lnSpc>
              </a:pPr>
              <a:endParaRPr dirty="0"/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11457367" y="9374080"/>
            <a:ext cx="6449634" cy="647426"/>
            <a:chOff x="0" y="0"/>
            <a:chExt cx="1648404" cy="190267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1648404" cy="190267"/>
            </a:xfrm>
            <a:prstGeom prst="rect">
              <a:avLst/>
            </a:prstGeom>
            <a:solidFill>
              <a:srgbClr val="000000">
                <a:alpha val="0"/>
              </a:srgbClr>
            </a:solidFill>
            <a:ln w="28575" cap="rnd">
              <a:solidFill>
                <a:srgbClr val="A066CB"/>
              </a:solidFill>
              <a:prstDash val="solid"/>
              <a:round/>
            </a:ln>
          </p:spPr>
        </p:sp>
        <p:sp>
          <p:nvSpPr>
            <p:cNvPr id="31" name="TextBox 31"/>
            <p:cNvSpPr txBox="1"/>
            <p:nvPr/>
          </p:nvSpPr>
          <p:spPr>
            <a:xfrm>
              <a:off x="0" y="-47625"/>
              <a:ext cx="1648404" cy="2378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60"/>
                </a:lnSpc>
              </a:pPr>
              <a:endParaRPr dirty="0"/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DB1BDDEE-FC34-4907-A762-10753F28FC7B}"/>
              </a:ext>
            </a:extLst>
          </p:cNvPr>
          <p:cNvSpPr txBox="1"/>
          <p:nvPr/>
        </p:nvSpPr>
        <p:spPr>
          <a:xfrm>
            <a:off x="432842" y="9368787"/>
            <a:ext cx="7101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r-MA" sz="3200" dirty="0"/>
              <a:t>1</a:t>
            </a:r>
            <a:r>
              <a:rPr lang="en-AU" sz="3200" dirty="0"/>
              <a:t>4</a:t>
            </a:r>
            <a:endParaRPr lang="fr-FR" sz="32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2"/>
          <p:cNvGrpSpPr/>
          <p:nvPr/>
        </p:nvGrpSpPr>
        <p:grpSpPr>
          <a:xfrm>
            <a:off x="-357349" y="276378"/>
            <a:ext cx="18576817" cy="10010622"/>
            <a:chOff x="349072" y="2975396"/>
            <a:chExt cx="36532274" cy="20744004"/>
          </a:xfrm>
        </p:grpSpPr>
        <p:sp>
          <p:nvSpPr>
            <p:cNvPr id="9" name="Freeform 3"/>
            <p:cNvSpPr/>
            <p:nvPr/>
          </p:nvSpPr>
          <p:spPr>
            <a:xfrm rot="13010372">
              <a:off x="416938" y="16771003"/>
              <a:ext cx="10328700" cy="6948397"/>
            </a:xfrm>
            <a:custGeom>
              <a:avLst/>
              <a:gdLst/>
              <a:ahLst/>
              <a:cxnLst/>
              <a:rect l="l" t="t" r="r" b="b"/>
              <a:pathLst>
                <a:path w="10328700" h="6948398">
                  <a:moveTo>
                    <a:pt x="0" y="0"/>
                  </a:moveTo>
                  <a:lnTo>
                    <a:pt x="10328700" y="0"/>
                  </a:lnTo>
                  <a:lnTo>
                    <a:pt x="10328700" y="6948398"/>
                  </a:lnTo>
                  <a:lnTo>
                    <a:pt x="0" y="69483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1" name="Freeform 4"/>
            <p:cNvSpPr/>
            <p:nvPr/>
          </p:nvSpPr>
          <p:spPr>
            <a:xfrm rot="12057924">
              <a:off x="25362927" y="2975396"/>
              <a:ext cx="11518419" cy="7748756"/>
            </a:xfrm>
            <a:custGeom>
              <a:avLst/>
              <a:gdLst/>
              <a:ahLst/>
              <a:cxnLst/>
              <a:rect l="l" t="t" r="r" b="b"/>
              <a:pathLst>
                <a:path w="11518420" h="7748756">
                  <a:moveTo>
                    <a:pt x="0" y="0"/>
                  </a:moveTo>
                  <a:lnTo>
                    <a:pt x="11518420" y="0"/>
                  </a:lnTo>
                  <a:lnTo>
                    <a:pt x="11518420" y="7748756"/>
                  </a:lnTo>
                  <a:lnTo>
                    <a:pt x="0" y="77487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2" name="Freeform 5"/>
            <p:cNvSpPr/>
            <p:nvPr/>
          </p:nvSpPr>
          <p:spPr>
            <a:xfrm rot="13010372">
              <a:off x="349072" y="3069909"/>
              <a:ext cx="10328700" cy="6948397"/>
            </a:xfrm>
            <a:custGeom>
              <a:avLst/>
              <a:gdLst/>
              <a:ahLst/>
              <a:cxnLst/>
              <a:rect l="l" t="t" r="r" b="b"/>
              <a:pathLst>
                <a:path w="10328700" h="6948398">
                  <a:moveTo>
                    <a:pt x="0" y="0"/>
                  </a:moveTo>
                  <a:lnTo>
                    <a:pt x="10328700" y="0"/>
                  </a:lnTo>
                  <a:lnTo>
                    <a:pt x="10328700" y="6948398"/>
                  </a:lnTo>
                  <a:lnTo>
                    <a:pt x="0" y="69483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4330E8AC-B482-4052-8011-71DEF6D63730}"/>
              </a:ext>
            </a:extLst>
          </p:cNvPr>
          <p:cNvSpPr txBox="1"/>
          <p:nvPr/>
        </p:nvSpPr>
        <p:spPr>
          <a:xfrm>
            <a:off x="432842" y="9368787"/>
            <a:ext cx="7101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r-MA" sz="3200" dirty="0"/>
              <a:t>1</a:t>
            </a:r>
            <a:r>
              <a:rPr lang="en-AU" sz="3200" dirty="0"/>
              <a:t>5</a:t>
            </a:r>
            <a:endParaRPr lang="fr-FR" sz="32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310114A-D055-417B-BFCF-F5F0F8ED13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1028700"/>
            <a:ext cx="7433310" cy="688199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2899663-B7B0-458C-B0BD-E868683631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3600" y="3083566"/>
            <a:ext cx="7239000" cy="6869996"/>
          </a:xfrm>
          <a:prstGeom prst="rect">
            <a:avLst/>
          </a:prstGeom>
        </p:spPr>
      </p:pic>
      <p:grpSp>
        <p:nvGrpSpPr>
          <p:cNvPr id="18" name="Group 16">
            <a:extLst>
              <a:ext uri="{FF2B5EF4-FFF2-40B4-BE49-F238E27FC236}">
                <a16:creationId xmlns:a16="http://schemas.microsoft.com/office/drawing/2014/main" id="{7F96F520-40E7-4E78-9905-25EF43E00835}"/>
              </a:ext>
            </a:extLst>
          </p:cNvPr>
          <p:cNvGrpSpPr/>
          <p:nvPr/>
        </p:nvGrpSpPr>
        <p:grpSpPr>
          <a:xfrm>
            <a:off x="1447800" y="1635046"/>
            <a:ext cx="6428069" cy="363517"/>
            <a:chOff x="0" y="0"/>
            <a:chExt cx="988825" cy="63918"/>
          </a:xfrm>
        </p:grpSpPr>
        <p:sp>
          <p:nvSpPr>
            <p:cNvPr id="19" name="Freeform 17">
              <a:extLst>
                <a:ext uri="{FF2B5EF4-FFF2-40B4-BE49-F238E27FC236}">
                  <a16:creationId xmlns:a16="http://schemas.microsoft.com/office/drawing/2014/main" id="{78E0DA4F-D6A6-4568-AE7A-DC311C0FD9F1}"/>
                </a:ext>
              </a:extLst>
            </p:cNvPr>
            <p:cNvSpPr/>
            <p:nvPr/>
          </p:nvSpPr>
          <p:spPr>
            <a:xfrm>
              <a:off x="0" y="0"/>
              <a:ext cx="988825" cy="63918"/>
            </a:xfrm>
            <a:custGeom>
              <a:avLst/>
              <a:gdLst/>
              <a:ahLst/>
              <a:cxnLst/>
              <a:rect l="l" t="t" r="r" b="b"/>
              <a:pathLst>
                <a:path w="988825" h="63918">
                  <a:moveTo>
                    <a:pt x="31959" y="0"/>
                  </a:moveTo>
                  <a:lnTo>
                    <a:pt x="956866" y="0"/>
                  </a:lnTo>
                  <a:cubicBezTo>
                    <a:pt x="974517" y="0"/>
                    <a:pt x="988825" y="14309"/>
                    <a:pt x="988825" y="31959"/>
                  </a:cubicBezTo>
                  <a:lnTo>
                    <a:pt x="988825" y="31959"/>
                  </a:lnTo>
                  <a:cubicBezTo>
                    <a:pt x="988825" y="40435"/>
                    <a:pt x="985458" y="48564"/>
                    <a:pt x="979465" y="54558"/>
                  </a:cubicBezTo>
                  <a:cubicBezTo>
                    <a:pt x="973471" y="60551"/>
                    <a:pt x="965342" y="63918"/>
                    <a:pt x="956866" y="63918"/>
                  </a:cubicBezTo>
                  <a:lnTo>
                    <a:pt x="31959" y="63918"/>
                  </a:lnTo>
                  <a:cubicBezTo>
                    <a:pt x="14309" y="63918"/>
                    <a:pt x="0" y="49610"/>
                    <a:pt x="0" y="31959"/>
                  </a:cubicBezTo>
                  <a:lnTo>
                    <a:pt x="0" y="31959"/>
                  </a:lnTo>
                  <a:cubicBezTo>
                    <a:pt x="0" y="14309"/>
                    <a:pt x="14309" y="0"/>
                    <a:pt x="3195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A066CB"/>
              </a:solidFill>
              <a:prstDash val="solid"/>
              <a:round/>
            </a:ln>
          </p:spPr>
        </p:sp>
        <p:sp>
          <p:nvSpPr>
            <p:cNvPr id="20" name="TextBox 18">
              <a:extLst>
                <a:ext uri="{FF2B5EF4-FFF2-40B4-BE49-F238E27FC236}">
                  <a16:creationId xmlns:a16="http://schemas.microsoft.com/office/drawing/2014/main" id="{27FA9BB2-7455-4E9B-89AF-C9CAA66344DE}"/>
                </a:ext>
              </a:extLst>
            </p:cNvPr>
            <p:cNvSpPr txBox="1"/>
            <p:nvPr/>
          </p:nvSpPr>
          <p:spPr>
            <a:xfrm>
              <a:off x="0" y="-47625"/>
              <a:ext cx="988825" cy="1115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60"/>
                </a:lnSpc>
              </a:pPr>
              <a:endParaRPr dirty="0"/>
            </a:p>
          </p:txBody>
        </p:sp>
      </p:grpSp>
      <p:sp>
        <p:nvSpPr>
          <p:cNvPr id="21" name="AutoShape 11">
            <a:extLst>
              <a:ext uri="{FF2B5EF4-FFF2-40B4-BE49-F238E27FC236}">
                <a16:creationId xmlns:a16="http://schemas.microsoft.com/office/drawing/2014/main" id="{D5059611-AA42-4690-8F50-EB29E7139D58}"/>
              </a:ext>
            </a:extLst>
          </p:cNvPr>
          <p:cNvSpPr/>
          <p:nvPr/>
        </p:nvSpPr>
        <p:spPr>
          <a:xfrm>
            <a:off x="7696200" y="1998564"/>
            <a:ext cx="2057400" cy="1085002"/>
          </a:xfrm>
          <a:prstGeom prst="line">
            <a:avLst/>
          </a:prstGeom>
          <a:ln w="57150" cap="flat">
            <a:solidFill>
              <a:srgbClr val="CB6CE6"/>
            </a:solidFill>
            <a:prstDash val="solid"/>
            <a:headEnd type="none" w="sm" len="sm"/>
            <a:tailEnd type="arrow" w="med" len="sm"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1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2"/>
          <p:cNvGrpSpPr/>
          <p:nvPr/>
        </p:nvGrpSpPr>
        <p:grpSpPr>
          <a:xfrm>
            <a:off x="-357349" y="276378"/>
            <a:ext cx="18576817" cy="10010622"/>
            <a:chOff x="349072" y="2975396"/>
            <a:chExt cx="36532274" cy="20744004"/>
          </a:xfrm>
        </p:grpSpPr>
        <p:sp>
          <p:nvSpPr>
            <p:cNvPr id="9" name="Freeform 3"/>
            <p:cNvSpPr/>
            <p:nvPr/>
          </p:nvSpPr>
          <p:spPr>
            <a:xfrm rot="13010372">
              <a:off x="416938" y="16771003"/>
              <a:ext cx="10328700" cy="6948397"/>
            </a:xfrm>
            <a:custGeom>
              <a:avLst/>
              <a:gdLst/>
              <a:ahLst/>
              <a:cxnLst/>
              <a:rect l="l" t="t" r="r" b="b"/>
              <a:pathLst>
                <a:path w="10328700" h="6948398">
                  <a:moveTo>
                    <a:pt x="0" y="0"/>
                  </a:moveTo>
                  <a:lnTo>
                    <a:pt x="10328700" y="0"/>
                  </a:lnTo>
                  <a:lnTo>
                    <a:pt x="10328700" y="6948398"/>
                  </a:lnTo>
                  <a:lnTo>
                    <a:pt x="0" y="69483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1" name="Freeform 4"/>
            <p:cNvSpPr/>
            <p:nvPr/>
          </p:nvSpPr>
          <p:spPr>
            <a:xfrm rot="12057924">
              <a:off x="25362927" y="2975396"/>
              <a:ext cx="11518419" cy="7748756"/>
            </a:xfrm>
            <a:custGeom>
              <a:avLst/>
              <a:gdLst/>
              <a:ahLst/>
              <a:cxnLst/>
              <a:rect l="l" t="t" r="r" b="b"/>
              <a:pathLst>
                <a:path w="11518420" h="7748756">
                  <a:moveTo>
                    <a:pt x="0" y="0"/>
                  </a:moveTo>
                  <a:lnTo>
                    <a:pt x="11518420" y="0"/>
                  </a:lnTo>
                  <a:lnTo>
                    <a:pt x="11518420" y="7748756"/>
                  </a:lnTo>
                  <a:lnTo>
                    <a:pt x="0" y="77487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2" name="Freeform 5"/>
            <p:cNvSpPr/>
            <p:nvPr/>
          </p:nvSpPr>
          <p:spPr>
            <a:xfrm rot="13010372">
              <a:off x="349072" y="3069909"/>
              <a:ext cx="10328700" cy="6948397"/>
            </a:xfrm>
            <a:custGeom>
              <a:avLst/>
              <a:gdLst/>
              <a:ahLst/>
              <a:cxnLst/>
              <a:rect l="l" t="t" r="r" b="b"/>
              <a:pathLst>
                <a:path w="10328700" h="6948398">
                  <a:moveTo>
                    <a:pt x="0" y="0"/>
                  </a:moveTo>
                  <a:lnTo>
                    <a:pt x="10328700" y="0"/>
                  </a:lnTo>
                  <a:lnTo>
                    <a:pt x="10328700" y="6948398"/>
                  </a:lnTo>
                  <a:lnTo>
                    <a:pt x="0" y="69483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4330E8AC-B482-4052-8011-71DEF6D63730}"/>
              </a:ext>
            </a:extLst>
          </p:cNvPr>
          <p:cNvSpPr txBox="1"/>
          <p:nvPr/>
        </p:nvSpPr>
        <p:spPr>
          <a:xfrm>
            <a:off x="432842" y="9368787"/>
            <a:ext cx="7101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r-MA" sz="3200" dirty="0"/>
              <a:t>1</a:t>
            </a:r>
            <a:r>
              <a:rPr lang="en-AU" sz="3200" dirty="0"/>
              <a:t>6</a:t>
            </a:r>
            <a:endParaRPr lang="fr-FR" sz="3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94D545E-BE08-4444-AD37-AED36366FE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6810" y="876300"/>
            <a:ext cx="15497893" cy="849248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72583C2-6BE5-4D05-BFAB-F2A7C4C923F8}"/>
              </a:ext>
            </a:extLst>
          </p:cNvPr>
          <p:cNvSpPr/>
          <p:nvPr/>
        </p:nvSpPr>
        <p:spPr>
          <a:xfrm>
            <a:off x="8305800" y="3086100"/>
            <a:ext cx="1371600" cy="6096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9954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2"/>
          <p:cNvGrpSpPr/>
          <p:nvPr/>
        </p:nvGrpSpPr>
        <p:grpSpPr>
          <a:xfrm>
            <a:off x="-357349" y="276378"/>
            <a:ext cx="18576817" cy="10010622"/>
            <a:chOff x="349072" y="2975396"/>
            <a:chExt cx="36532274" cy="20744004"/>
          </a:xfrm>
        </p:grpSpPr>
        <p:sp>
          <p:nvSpPr>
            <p:cNvPr id="9" name="Freeform 3"/>
            <p:cNvSpPr/>
            <p:nvPr/>
          </p:nvSpPr>
          <p:spPr>
            <a:xfrm rot="13010372">
              <a:off x="416938" y="16771003"/>
              <a:ext cx="10328700" cy="6948397"/>
            </a:xfrm>
            <a:custGeom>
              <a:avLst/>
              <a:gdLst/>
              <a:ahLst/>
              <a:cxnLst/>
              <a:rect l="l" t="t" r="r" b="b"/>
              <a:pathLst>
                <a:path w="10328700" h="6948398">
                  <a:moveTo>
                    <a:pt x="0" y="0"/>
                  </a:moveTo>
                  <a:lnTo>
                    <a:pt x="10328700" y="0"/>
                  </a:lnTo>
                  <a:lnTo>
                    <a:pt x="10328700" y="6948398"/>
                  </a:lnTo>
                  <a:lnTo>
                    <a:pt x="0" y="69483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1" name="Freeform 4"/>
            <p:cNvSpPr/>
            <p:nvPr/>
          </p:nvSpPr>
          <p:spPr>
            <a:xfrm rot="12057924">
              <a:off x="25362927" y="2975396"/>
              <a:ext cx="11518419" cy="7748756"/>
            </a:xfrm>
            <a:custGeom>
              <a:avLst/>
              <a:gdLst/>
              <a:ahLst/>
              <a:cxnLst/>
              <a:rect l="l" t="t" r="r" b="b"/>
              <a:pathLst>
                <a:path w="11518420" h="7748756">
                  <a:moveTo>
                    <a:pt x="0" y="0"/>
                  </a:moveTo>
                  <a:lnTo>
                    <a:pt x="11518420" y="0"/>
                  </a:lnTo>
                  <a:lnTo>
                    <a:pt x="11518420" y="7748756"/>
                  </a:lnTo>
                  <a:lnTo>
                    <a:pt x="0" y="77487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2" name="Freeform 5"/>
            <p:cNvSpPr/>
            <p:nvPr/>
          </p:nvSpPr>
          <p:spPr>
            <a:xfrm rot="13010372">
              <a:off x="349072" y="3069909"/>
              <a:ext cx="10328700" cy="6948397"/>
            </a:xfrm>
            <a:custGeom>
              <a:avLst/>
              <a:gdLst/>
              <a:ahLst/>
              <a:cxnLst/>
              <a:rect l="l" t="t" r="r" b="b"/>
              <a:pathLst>
                <a:path w="10328700" h="6948398">
                  <a:moveTo>
                    <a:pt x="0" y="0"/>
                  </a:moveTo>
                  <a:lnTo>
                    <a:pt x="10328700" y="0"/>
                  </a:lnTo>
                  <a:lnTo>
                    <a:pt x="10328700" y="6948398"/>
                  </a:lnTo>
                  <a:lnTo>
                    <a:pt x="0" y="69483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4330E8AC-B482-4052-8011-71DEF6D63730}"/>
              </a:ext>
            </a:extLst>
          </p:cNvPr>
          <p:cNvSpPr txBox="1"/>
          <p:nvPr/>
        </p:nvSpPr>
        <p:spPr>
          <a:xfrm>
            <a:off x="432842" y="9368787"/>
            <a:ext cx="7101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r-MA" sz="3200" dirty="0"/>
              <a:t>1</a:t>
            </a:r>
            <a:r>
              <a:rPr lang="en-AU" sz="3200" dirty="0"/>
              <a:t>7</a:t>
            </a:r>
            <a:endParaRPr lang="fr-FR" sz="3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394299-27AC-484B-940C-5212CF92B6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934300"/>
            <a:ext cx="16141498" cy="8415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3608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1832374">
            <a:off x="-64569" y="7149764"/>
            <a:ext cx="3981089" cy="3098011"/>
          </a:xfrm>
          <a:custGeom>
            <a:avLst/>
            <a:gdLst/>
            <a:ahLst/>
            <a:cxnLst/>
            <a:rect l="l" t="t" r="r" b="b"/>
            <a:pathLst>
              <a:path w="7746525" h="5211299">
                <a:moveTo>
                  <a:pt x="0" y="0"/>
                </a:moveTo>
                <a:lnTo>
                  <a:pt x="7746525" y="0"/>
                </a:lnTo>
                <a:lnTo>
                  <a:pt x="7746525" y="5211298"/>
                </a:lnTo>
                <a:lnTo>
                  <a:pt x="0" y="52112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6132913" y="2147841"/>
            <a:ext cx="11971797" cy="7820841"/>
          </a:xfrm>
          <a:custGeom>
            <a:avLst/>
            <a:gdLst/>
            <a:ahLst/>
            <a:cxnLst/>
            <a:rect l="l" t="t" r="r" b="b"/>
            <a:pathLst>
              <a:path w="11971797" h="7820841">
                <a:moveTo>
                  <a:pt x="0" y="0"/>
                </a:moveTo>
                <a:lnTo>
                  <a:pt x="11971797" y="0"/>
                </a:lnTo>
                <a:lnTo>
                  <a:pt x="11971797" y="7820841"/>
                </a:lnTo>
                <a:lnTo>
                  <a:pt x="0" y="78208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956" r="-2487" b="-621"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13185" y="-169633"/>
            <a:ext cx="12793952" cy="2773431"/>
            <a:chOff x="0" y="0"/>
            <a:chExt cx="17058602" cy="3697908"/>
          </a:xfrm>
        </p:grpSpPr>
        <p:sp>
          <p:nvSpPr>
            <p:cNvPr id="5" name="Freeform 5"/>
            <p:cNvSpPr/>
            <p:nvPr/>
          </p:nvSpPr>
          <p:spPr>
            <a:xfrm>
              <a:off x="67837" y="0"/>
              <a:ext cx="9125553" cy="2777644"/>
            </a:xfrm>
            <a:custGeom>
              <a:avLst/>
              <a:gdLst/>
              <a:ahLst/>
              <a:cxnLst/>
              <a:rect l="l" t="t" r="r" b="b"/>
              <a:pathLst>
                <a:path w="9125553" h="2777644">
                  <a:moveTo>
                    <a:pt x="0" y="0"/>
                  </a:moveTo>
                  <a:lnTo>
                    <a:pt x="9125553" y="0"/>
                  </a:lnTo>
                  <a:lnTo>
                    <a:pt x="9125553" y="2777644"/>
                  </a:lnTo>
                  <a:lnTo>
                    <a:pt x="0" y="27776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6" name="Group 6"/>
            <p:cNvGrpSpPr/>
            <p:nvPr/>
          </p:nvGrpSpPr>
          <p:grpSpPr>
            <a:xfrm rot="105571">
              <a:off x="34195" y="1377988"/>
              <a:ext cx="3031879" cy="2273909"/>
              <a:chOff x="0" y="0"/>
              <a:chExt cx="812800" cy="6096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812800" cy="6096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09600">
                    <a:moveTo>
                      <a:pt x="609600" y="0"/>
                    </a:moveTo>
                    <a:lnTo>
                      <a:pt x="0" y="0"/>
                    </a:lnTo>
                    <a:lnTo>
                      <a:pt x="203200" y="609600"/>
                    </a:lnTo>
                    <a:lnTo>
                      <a:pt x="812800" y="609600"/>
                    </a:lnTo>
                    <a:lnTo>
                      <a:pt x="609600" y="0"/>
                    </a:lnTo>
                    <a:close/>
                  </a:path>
                </a:pathLst>
              </a:custGeom>
              <a:solidFill>
                <a:srgbClr val="A066CB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101600" y="-47625"/>
                <a:ext cx="609600" cy="657225"/>
              </a:xfrm>
              <a:prstGeom prst="rect">
                <a:avLst/>
              </a:prstGeom>
            </p:spPr>
            <p:txBody>
              <a:bodyPr lIns="37431" tIns="37431" rIns="37431" bIns="37431" rtlCol="0" anchor="ctr"/>
              <a:lstStyle/>
              <a:p>
                <a:pPr algn="ctr">
                  <a:lnSpc>
                    <a:spcPts val="2540"/>
                  </a:lnSpc>
                </a:pPr>
                <a:endParaRPr dirty="0"/>
              </a:p>
            </p:txBody>
          </p:sp>
        </p:grpSp>
        <p:sp>
          <p:nvSpPr>
            <p:cNvPr id="9" name="Freeform 9"/>
            <p:cNvSpPr/>
            <p:nvPr/>
          </p:nvSpPr>
          <p:spPr>
            <a:xfrm>
              <a:off x="7933049" y="9150"/>
              <a:ext cx="9125553" cy="2777644"/>
            </a:xfrm>
            <a:custGeom>
              <a:avLst/>
              <a:gdLst/>
              <a:ahLst/>
              <a:cxnLst/>
              <a:rect l="l" t="t" r="r" b="b"/>
              <a:pathLst>
                <a:path w="9125553" h="2777644">
                  <a:moveTo>
                    <a:pt x="0" y="0"/>
                  </a:moveTo>
                  <a:lnTo>
                    <a:pt x="9125553" y="0"/>
                  </a:lnTo>
                  <a:lnTo>
                    <a:pt x="9125553" y="2777644"/>
                  </a:lnTo>
                  <a:lnTo>
                    <a:pt x="0" y="27776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0" name="Freeform 10"/>
          <p:cNvSpPr/>
          <p:nvPr/>
        </p:nvSpPr>
        <p:spPr>
          <a:xfrm>
            <a:off x="12104655" y="-411278"/>
            <a:ext cx="6770003" cy="2340044"/>
          </a:xfrm>
          <a:custGeom>
            <a:avLst/>
            <a:gdLst/>
            <a:ahLst/>
            <a:cxnLst/>
            <a:rect l="l" t="t" r="r" b="b"/>
            <a:pathLst>
              <a:path w="6770003" h="2340044">
                <a:moveTo>
                  <a:pt x="0" y="0"/>
                </a:moveTo>
                <a:lnTo>
                  <a:pt x="6770003" y="0"/>
                </a:lnTo>
                <a:lnTo>
                  <a:pt x="6770003" y="2340044"/>
                </a:lnTo>
                <a:lnTo>
                  <a:pt x="0" y="234004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grpSp>
        <p:nvGrpSpPr>
          <p:cNvPr id="11" name="Group 11"/>
          <p:cNvGrpSpPr/>
          <p:nvPr/>
        </p:nvGrpSpPr>
        <p:grpSpPr>
          <a:xfrm>
            <a:off x="1028700" y="196596"/>
            <a:ext cx="417826" cy="807993"/>
            <a:chOff x="0" y="0"/>
            <a:chExt cx="2977515" cy="5757926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977515" cy="5757926"/>
            </a:xfrm>
            <a:custGeom>
              <a:avLst/>
              <a:gdLst/>
              <a:ahLst/>
              <a:cxnLst/>
              <a:rect l="l" t="t" r="r" b="b"/>
              <a:pathLst>
                <a:path w="2977515" h="5757926">
                  <a:moveTo>
                    <a:pt x="1437005" y="5757926"/>
                  </a:moveTo>
                  <a:cubicBezTo>
                    <a:pt x="935355" y="5757926"/>
                    <a:pt x="570484" y="5625465"/>
                    <a:pt x="342265" y="5360670"/>
                  </a:cubicBezTo>
                  <a:cubicBezTo>
                    <a:pt x="114046" y="5095875"/>
                    <a:pt x="0" y="4696587"/>
                    <a:pt x="0" y="4162679"/>
                  </a:cubicBezTo>
                  <a:lnTo>
                    <a:pt x="0" y="3568446"/>
                  </a:lnTo>
                  <a:lnTo>
                    <a:pt x="1165733" y="3568446"/>
                  </a:lnTo>
                  <a:lnTo>
                    <a:pt x="1165733" y="4165854"/>
                  </a:lnTo>
                  <a:cubicBezTo>
                    <a:pt x="1165733" y="4316603"/>
                    <a:pt x="1184529" y="4444111"/>
                    <a:pt x="1222248" y="4548505"/>
                  </a:cubicBezTo>
                  <a:cubicBezTo>
                    <a:pt x="1259840" y="4652899"/>
                    <a:pt x="1344422" y="4705096"/>
                    <a:pt x="1475740" y="4705096"/>
                  </a:cubicBezTo>
                  <a:cubicBezTo>
                    <a:pt x="1609217" y="4705096"/>
                    <a:pt x="1694180" y="4648581"/>
                    <a:pt x="1730883" y="4535551"/>
                  </a:cubicBezTo>
                  <a:cubicBezTo>
                    <a:pt x="1767459" y="4422521"/>
                    <a:pt x="1785747" y="4237990"/>
                    <a:pt x="1785747" y="3981704"/>
                  </a:cubicBezTo>
                  <a:lnTo>
                    <a:pt x="1785747" y="3839591"/>
                  </a:lnTo>
                  <a:cubicBezTo>
                    <a:pt x="1785747" y="3643757"/>
                    <a:pt x="1752854" y="3472561"/>
                    <a:pt x="1687322" y="3326130"/>
                  </a:cubicBezTo>
                  <a:cubicBezTo>
                    <a:pt x="1621663" y="3179699"/>
                    <a:pt x="1493012" y="3106547"/>
                    <a:pt x="1301369" y="3106547"/>
                  </a:cubicBezTo>
                  <a:cubicBezTo>
                    <a:pt x="1277620" y="3106547"/>
                    <a:pt x="1256665" y="3107055"/>
                    <a:pt x="1238377" y="3108198"/>
                  </a:cubicBezTo>
                  <a:cubicBezTo>
                    <a:pt x="1220089" y="3109341"/>
                    <a:pt x="1204468" y="3110865"/>
                    <a:pt x="1191514" y="3113024"/>
                  </a:cubicBezTo>
                  <a:lnTo>
                    <a:pt x="1191514" y="2092579"/>
                  </a:lnTo>
                  <a:cubicBezTo>
                    <a:pt x="1387348" y="2092579"/>
                    <a:pt x="1537081" y="2049018"/>
                    <a:pt x="1640459" y="1961769"/>
                  </a:cubicBezTo>
                  <a:cubicBezTo>
                    <a:pt x="1743837" y="1874520"/>
                    <a:pt x="1795526" y="1728724"/>
                    <a:pt x="1795526" y="1524254"/>
                  </a:cubicBezTo>
                  <a:cubicBezTo>
                    <a:pt x="1795526" y="1203452"/>
                    <a:pt x="1702943" y="1043051"/>
                    <a:pt x="1517777" y="1043051"/>
                  </a:cubicBezTo>
                  <a:cubicBezTo>
                    <a:pt x="1397254" y="1043051"/>
                    <a:pt x="1315974" y="1089914"/>
                    <a:pt x="1273937" y="1183513"/>
                  </a:cubicBezTo>
                  <a:cubicBezTo>
                    <a:pt x="1231900" y="1277112"/>
                    <a:pt x="1210945" y="1396111"/>
                    <a:pt x="1210945" y="1540383"/>
                  </a:cubicBezTo>
                  <a:lnTo>
                    <a:pt x="1210945" y="1711579"/>
                  </a:lnTo>
                  <a:lnTo>
                    <a:pt x="35560" y="1711579"/>
                  </a:lnTo>
                  <a:cubicBezTo>
                    <a:pt x="33401" y="1685798"/>
                    <a:pt x="31750" y="1654556"/>
                    <a:pt x="30734" y="1617980"/>
                  </a:cubicBezTo>
                  <a:cubicBezTo>
                    <a:pt x="29591" y="1581404"/>
                    <a:pt x="29083" y="1545844"/>
                    <a:pt x="29083" y="1511427"/>
                  </a:cubicBezTo>
                  <a:cubicBezTo>
                    <a:pt x="29083" y="990473"/>
                    <a:pt x="150749" y="608330"/>
                    <a:pt x="393954" y="364998"/>
                  </a:cubicBezTo>
                  <a:cubicBezTo>
                    <a:pt x="637286" y="121666"/>
                    <a:pt x="1009650" y="0"/>
                    <a:pt x="1511300" y="0"/>
                  </a:cubicBezTo>
                  <a:cubicBezTo>
                    <a:pt x="2480056" y="0"/>
                    <a:pt x="2964561" y="503809"/>
                    <a:pt x="2964561" y="1511300"/>
                  </a:cubicBezTo>
                  <a:cubicBezTo>
                    <a:pt x="2964561" y="1791208"/>
                    <a:pt x="2926842" y="2022094"/>
                    <a:pt x="2851531" y="2203958"/>
                  </a:cubicBezTo>
                  <a:cubicBezTo>
                    <a:pt x="2776093" y="2385949"/>
                    <a:pt x="2636266" y="2513457"/>
                    <a:pt x="2431796" y="2586609"/>
                  </a:cubicBezTo>
                  <a:cubicBezTo>
                    <a:pt x="2593213" y="2664079"/>
                    <a:pt x="2712720" y="2763139"/>
                    <a:pt x="2790190" y="2883662"/>
                  </a:cubicBezTo>
                  <a:cubicBezTo>
                    <a:pt x="2867660" y="3004312"/>
                    <a:pt x="2918206" y="3153918"/>
                    <a:pt x="2941955" y="3332607"/>
                  </a:cubicBezTo>
                  <a:cubicBezTo>
                    <a:pt x="2965577" y="3511296"/>
                    <a:pt x="2977515" y="3727704"/>
                    <a:pt x="2977515" y="3981704"/>
                  </a:cubicBezTo>
                  <a:cubicBezTo>
                    <a:pt x="2977515" y="4550029"/>
                    <a:pt x="2858516" y="4988179"/>
                    <a:pt x="2620645" y="5296027"/>
                  </a:cubicBezTo>
                  <a:cubicBezTo>
                    <a:pt x="2382647" y="5604002"/>
                    <a:pt x="1988185" y="5757926"/>
                    <a:pt x="1437005" y="5757926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13" name="TextBox 13"/>
          <p:cNvSpPr txBox="1"/>
          <p:nvPr/>
        </p:nvSpPr>
        <p:spPr>
          <a:xfrm>
            <a:off x="1332358" y="3675821"/>
            <a:ext cx="3773042" cy="7061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705"/>
              </a:lnSpc>
            </a:pPr>
            <a:r>
              <a:rPr lang="en-US" sz="4075" u="sng" dirty="0">
                <a:solidFill>
                  <a:srgbClr val="000000"/>
                </a:solidFill>
                <a:latin typeface="Fira Sans Bold"/>
              </a:rPr>
              <a:t>Page </a:t>
            </a:r>
            <a:r>
              <a:rPr lang="en-US" sz="4075" u="sng" dirty="0" err="1">
                <a:solidFill>
                  <a:srgbClr val="000000"/>
                </a:solidFill>
                <a:latin typeface="Fira Sans Bold"/>
              </a:rPr>
              <a:t>d’accueil</a:t>
            </a:r>
            <a:endParaRPr lang="en-US" sz="4075" u="sng" dirty="0">
              <a:solidFill>
                <a:srgbClr val="000000"/>
              </a:solidFill>
              <a:latin typeface="Fira Sans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212576" y="4519930"/>
            <a:ext cx="5920337" cy="23837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10"/>
              </a:lnSpc>
            </a:pPr>
            <a:r>
              <a:rPr lang="en-US" sz="2721" dirty="0">
                <a:solidFill>
                  <a:srgbClr val="000000"/>
                </a:solidFill>
                <a:latin typeface="Fira Sans"/>
              </a:rPr>
              <a:t>La page </a:t>
            </a:r>
            <a:r>
              <a:rPr lang="en-US" sz="2721" dirty="0" err="1">
                <a:solidFill>
                  <a:srgbClr val="000000"/>
                </a:solidFill>
                <a:latin typeface="Fira Sans"/>
              </a:rPr>
              <a:t>d’accueil</a:t>
            </a:r>
            <a:r>
              <a:rPr lang="en-US" sz="2721" dirty="0">
                <a:solidFill>
                  <a:srgbClr val="000000"/>
                </a:solidFill>
                <a:latin typeface="Fira Sans"/>
              </a:rPr>
              <a:t> </a:t>
            </a:r>
            <a:r>
              <a:rPr lang="en-US" sz="2721" dirty="0" err="1">
                <a:solidFill>
                  <a:srgbClr val="000000"/>
                </a:solidFill>
                <a:latin typeface="Fira Sans"/>
              </a:rPr>
              <a:t>permet</a:t>
            </a:r>
            <a:r>
              <a:rPr lang="en-US" sz="2721" dirty="0">
                <a:solidFill>
                  <a:srgbClr val="000000"/>
                </a:solidFill>
                <a:latin typeface="Fira Sans"/>
              </a:rPr>
              <a:t> à </a:t>
            </a:r>
            <a:r>
              <a:rPr lang="en-US" sz="2721" dirty="0" err="1">
                <a:solidFill>
                  <a:srgbClr val="000000"/>
                </a:solidFill>
                <a:latin typeface="Fira Sans"/>
              </a:rPr>
              <a:t>l’utilisateur</a:t>
            </a:r>
            <a:r>
              <a:rPr lang="en-US" sz="2721" dirty="0">
                <a:solidFill>
                  <a:srgbClr val="000000"/>
                </a:solidFill>
                <a:latin typeface="Fira Sans"/>
              </a:rPr>
              <a:t> de se connecter à FPO-PALNNIG </a:t>
            </a:r>
            <a:r>
              <a:rPr lang="en-US" sz="2721" dirty="0" err="1">
                <a:solidFill>
                  <a:srgbClr val="000000"/>
                </a:solidFill>
                <a:latin typeface="Fira Sans"/>
              </a:rPr>
              <a:t>en</a:t>
            </a:r>
            <a:r>
              <a:rPr lang="en-US" sz="2721" dirty="0">
                <a:solidFill>
                  <a:srgbClr val="000000"/>
                </a:solidFill>
                <a:latin typeface="Fira Sans"/>
              </a:rPr>
              <a:t> tant que </a:t>
            </a:r>
            <a:r>
              <a:rPr lang="en-US" sz="2721" dirty="0" err="1">
                <a:solidFill>
                  <a:srgbClr val="000000"/>
                </a:solidFill>
                <a:latin typeface="Fira Sans"/>
              </a:rPr>
              <a:t>professeurs</a:t>
            </a:r>
            <a:r>
              <a:rPr lang="en-US" sz="2721" dirty="0">
                <a:solidFill>
                  <a:srgbClr val="000000"/>
                </a:solidFill>
                <a:latin typeface="Fira Sans"/>
              </a:rPr>
              <a:t> (login et mot de passe) </a:t>
            </a:r>
            <a:r>
              <a:rPr lang="en-US" sz="2721" dirty="0" err="1">
                <a:solidFill>
                  <a:srgbClr val="000000"/>
                </a:solidFill>
                <a:latin typeface="Fira Sans"/>
              </a:rPr>
              <a:t>ou</a:t>
            </a:r>
            <a:r>
              <a:rPr lang="en-US" sz="2721" dirty="0">
                <a:solidFill>
                  <a:srgbClr val="000000"/>
                </a:solidFill>
                <a:latin typeface="Fira Sans"/>
              </a:rPr>
              <a:t> </a:t>
            </a:r>
            <a:r>
              <a:rPr lang="en-US" sz="2721" dirty="0" err="1">
                <a:solidFill>
                  <a:srgbClr val="000000"/>
                </a:solidFill>
                <a:latin typeface="Fira Sans"/>
              </a:rPr>
              <a:t>en</a:t>
            </a:r>
            <a:r>
              <a:rPr lang="en-US" sz="2721" dirty="0">
                <a:solidFill>
                  <a:srgbClr val="000000"/>
                </a:solidFill>
                <a:latin typeface="Fira Sans"/>
              </a:rPr>
              <a:t> tant </a:t>
            </a:r>
            <a:r>
              <a:rPr lang="en-US" sz="2721" dirty="0" err="1">
                <a:solidFill>
                  <a:srgbClr val="000000"/>
                </a:solidFill>
                <a:latin typeface="Fira Sans"/>
              </a:rPr>
              <a:t>qu’étudiant</a:t>
            </a:r>
            <a:r>
              <a:rPr lang="en-US" sz="2721" dirty="0">
                <a:solidFill>
                  <a:srgbClr val="000000"/>
                </a:solidFill>
                <a:latin typeface="Fira Sans"/>
              </a:rPr>
              <a:t> (login)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4381996" y="1333468"/>
            <a:ext cx="2720233" cy="3647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60"/>
              </a:lnSpc>
            </a:pPr>
            <a:r>
              <a:rPr lang="en-US" sz="2114">
                <a:solidFill>
                  <a:srgbClr val="FFFFFF"/>
                </a:solidFill>
                <a:latin typeface="Fira Sans Medium"/>
              </a:rPr>
              <a:t>Conclusion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25042" y="1098386"/>
            <a:ext cx="5737494" cy="5082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83"/>
              </a:lnSpc>
            </a:pPr>
            <a:r>
              <a:rPr lang="en-US" sz="3059">
                <a:solidFill>
                  <a:srgbClr val="FFFFFF"/>
                </a:solidFill>
                <a:latin typeface="Fira Sans Medium"/>
              </a:rPr>
              <a:t>INTERFACE WEB FPO-PLANNING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15590291" y="392255"/>
            <a:ext cx="352172" cy="636445"/>
            <a:chOff x="0" y="0"/>
            <a:chExt cx="3148584" cy="5690108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3148584" cy="5690108"/>
            </a:xfrm>
            <a:custGeom>
              <a:avLst/>
              <a:gdLst/>
              <a:ahLst/>
              <a:cxnLst/>
              <a:rect l="l" t="t" r="r" b="b"/>
              <a:pathLst>
                <a:path w="3148584" h="5690108">
                  <a:moveTo>
                    <a:pt x="1685671" y="5690108"/>
                  </a:moveTo>
                  <a:lnTo>
                    <a:pt x="1685671" y="4789170"/>
                  </a:lnTo>
                  <a:lnTo>
                    <a:pt x="0" y="4789170"/>
                  </a:lnTo>
                  <a:lnTo>
                    <a:pt x="0" y="3901059"/>
                  </a:lnTo>
                  <a:lnTo>
                    <a:pt x="1075309" y="0"/>
                  </a:lnTo>
                  <a:lnTo>
                    <a:pt x="2845054" y="0"/>
                  </a:lnTo>
                  <a:lnTo>
                    <a:pt x="2845054" y="3839718"/>
                  </a:lnTo>
                  <a:lnTo>
                    <a:pt x="3148584" y="3839718"/>
                  </a:lnTo>
                  <a:lnTo>
                    <a:pt x="3148584" y="4789170"/>
                  </a:lnTo>
                  <a:lnTo>
                    <a:pt x="2845054" y="4789170"/>
                  </a:lnTo>
                  <a:lnTo>
                    <a:pt x="2845054" y="5690108"/>
                  </a:lnTo>
                  <a:lnTo>
                    <a:pt x="1685671" y="5690108"/>
                  </a:lnTo>
                  <a:close/>
                  <a:moveTo>
                    <a:pt x="1013968" y="3839718"/>
                  </a:moveTo>
                  <a:lnTo>
                    <a:pt x="1685671" y="3839718"/>
                  </a:lnTo>
                  <a:lnTo>
                    <a:pt x="1685671" y="975233"/>
                  </a:lnTo>
                  <a:lnTo>
                    <a:pt x="1013968" y="3839718"/>
                  </a:ln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02234443-D625-41AA-944F-ADB56411488D}"/>
              </a:ext>
            </a:extLst>
          </p:cNvPr>
          <p:cNvSpPr txBox="1"/>
          <p:nvPr/>
        </p:nvSpPr>
        <p:spPr>
          <a:xfrm>
            <a:off x="432842" y="9368787"/>
            <a:ext cx="7101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r-MA" sz="3200" dirty="0"/>
              <a:t>1</a:t>
            </a:r>
            <a:r>
              <a:rPr lang="en-AU" sz="3200" dirty="0"/>
              <a:t>8</a:t>
            </a:r>
            <a:endParaRPr lang="fr-FR" sz="32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5452576" y="5050433"/>
            <a:ext cx="8187224" cy="9163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483"/>
              </a:lnSpc>
            </a:pPr>
            <a:r>
              <a:rPr lang="en-US" sz="5345" dirty="0">
                <a:solidFill>
                  <a:srgbClr val="000000"/>
                </a:solidFill>
                <a:latin typeface="Fira Sans Bold"/>
              </a:rPr>
              <a:t>Interface des  </a:t>
            </a:r>
            <a:r>
              <a:rPr lang="en-US" sz="5345" dirty="0" err="1">
                <a:solidFill>
                  <a:srgbClr val="000000"/>
                </a:solidFill>
                <a:latin typeface="Fira Sans Bold"/>
              </a:rPr>
              <a:t>étudiants</a:t>
            </a:r>
            <a:endParaRPr lang="en-US" sz="5345" dirty="0">
              <a:solidFill>
                <a:srgbClr val="000000"/>
              </a:solidFill>
              <a:latin typeface="Fira Sans Bold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113185" y="-169633"/>
            <a:ext cx="12793952" cy="2773431"/>
            <a:chOff x="0" y="0"/>
            <a:chExt cx="17058602" cy="3697908"/>
          </a:xfrm>
        </p:grpSpPr>
        <p:sp>
          <p:nvSpPr>
            <p:cNvPr id="5" name="Freeform 5"/>
            <p:cNvSpPr/>
            <p:nvPr/>
          </p:nvSpPr>
          <p:spPr>
            <a:xfrm>
              <a:off x="67837" y="0"/>
              <a:ext cx="9125553" cy="2777644"/>
            </a:xfrm>
            <a:custGeom>
              <a:avLst/>
              <a:gdLst/>
              <a:ahLst/>
              <a:cxnLst/>
              <a:rect l="l" t="t" r="r" b="b"/>
              <a:pathLst>
                <a:path w="9125553" h="2777644">
                  <a:moveTo>
                    <a:pt x="0" y="0"/>
                  </a:moveTo>
                  <a:lnTo>
                    <a:pt x="9125553" y="0"/>
                  </a:lnTo>
                  <a:lnTo>
                    <a:pt x="9125553" y="2777644"/>
                  </a:lnTo>
                  <a:lnTo>
                    <a:pt x="0" y="27776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6" name="Group 6"/>
            <p:cNvGrpSpPr/>
            <p:nvPr/>
          </p:nvGrpSpPr>
          <p:grpSpPr>
            <a:xfrm rot="105571">
              <a:off x="34195" y="1377988"/>
              <a:ext cx="3031879" cy="2273909"/>
              <a:chOff x="0" y="0"/>
              <a:chExt cx="812800" cy="6096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812800" cy="6096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09600">
                    <a:moveTo>
                      <a:pt x="609600" y="0"/>
                    </a:moveTo>
                    <a:lnTo>
                      <a:pt x="0" y="0"/>
                    </a:lnTo>
                    <a:lnTo>
                      <a:pt x="203200" y="609600"/>
                    </a:lnTo>
                    <a:lnTo>
                      <a:pt x="812800" y="609600"/>
                    </a:lnTo>
                    <a:lnTo>
                      <a:pt x="609600" y="0"/>
                    </a:lnTo>
                    <a:close/>
                  </a:path>
                </a:pathLst>
              </a:custGeom>
              <a:solidFill>
                <a:srgbClr val="A066CB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101600" y="-47625"/>
                <a:ext cx="609600" cy="657225"/>
              </a:xfrm>
              <a:prstGeom prst="rect">
                <a:avLst/>
              </a:prstGeom>
            </p:spPr>
            <p:txBody>
              <a:bodyPr lIns="37431" tIns="37431" rIns="37431" bIns="37431" rtlCol="0" anchor="ctr"/>
              <a:lstStyle/>
              <a:p>
                <a:pPr algn="ctr">
                  <a:lnSpc>
                    <a:spcPts val="2540"/>
                  </a:lnSpc>
                </a:pPr>
                <a:endParaRPr/>
              </a:p>
            </p:txBody>
          </p:sp>
        </p:grpSp>
        <p:sp>
          <p:nvSpPr>
            <p:cNvPr id="9" name="Freeform 9"/>
            <p:cNvSpPr/>
            <p:nvPr/>
          </p:nvSpPr>
          <p:spPr>
            <a:xfrm>
              <a:off x="7933049" y="9150"/>
              <a:ext cx="9125553" cy="2777644"/>
            </a:xfrm>
            <a:custGeom>
              <a:avLst/>
              <a:gdLst/>
              <a:ahLst/>
              <a:cxnLst/>
              <a:rect l="l" t="t" r="r" b="b"/>
              <a:pathLst>
                <a:path w="9125553" h="2777644">
                  <a:moveTo>
                    <a:pt x="0" y="0"/>
                  </a:moveTo>
                  <a:lnTo>
                    <a:pt x="9125553" y="0"/>
                  </a:lnTo>
                  <a:lnTo>
                    <a:pt x="9125553" y="2777644"/>
                  </a:lnTo>
                  <a:lnTo>
                    <a:pt x="0" y="27776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0" name="Freeform 10"/>
          <p:cNvSpPr/>
          <p:nvPr/>
        </p:nvSpPr>
        <p:spPr>
          <a:xfrm>
            <a:off x="12104655" y="-411278"/>
            <a:ext cx="6770003" cy="2340044"/>
          </a:xfrm>
          <a:custGeom>
            <a:avLst/>
            <a:gdLst/>
            <a:ahLst/>
            <a:cxnLst/>
            <a:rect l="l" t="t" r="r" b="b"/>
            <a:pathLst>
              <a:path w="6770003" h="2340044">
                <a:moveTo>
                  <a:pt x="0" y="0"/>
                </a:moveTo>
                <a:lnTo>
                  <a:pt x="6770003" y="0"/>
                </a:lnTo>
                <a:lnTo>
                  <a:pt x="6770003" y="2340044"/>
                </a:lnTo>
                <a:lnTo>
                  <a:pt x="0" y="234004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11" name="Group 11"/>
          <p:cNvGrpSpPr/>
          <p:nvPr/>
        </p:nvGrpSpPr>
        <p:grpSpPr>
          <a:xfrm>
            <a:off x="1028700" y="196596"/>
            <a:ext cx="417826" cy="807993"/>
            <a:chOff x="0" y="0"/>
            <a:chExt cx="2977515" cy="5757926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977515" cy="5757926"/>
            </a:xfrm>
            <a:custGeom>
              <a:avLst/>
              <a:gdLst/>
              <a:ahLst/>
              <a:cxnLst/>
              <a:rect l="l" t="t" r="r" b="b"/>
              <a:pathLst>
                <a:path w="2977515" h="5757926">
                  <a:moveTo>
                    <a:pt x="1437005" y="5757926"/>
                  </a:moveTo>
                  <a:cubicBezTo>
                    <a:pt x="935355" y="5757926"/>
                    <a:pt x="570484" y="5625465"/>
                    <a:pt x="342265" y="5360670"/>
                  </a:cubicBezTo>
                  <a:cubicBezTo>
                    <a:pt x="114046" y="5095875"/>
                    <a:pt x="0" y="4696587"/>
                    <a:pt x="0" y="4162679"/>
                  </a:cubicBezTo>
                  <a:lnTo>
                    <a:pt x="0" y="3568446"/>
                  </a:lnTo>
                  <a:lnTo>
                    <a:pt x="1165733" y="3568446"/>
                  </a:lnTo>
                  <a:lnTo>
                    <a:pt x="1165733" y="4165854"/>
                  </a:lnTo>
                  <a:cubicBezTo>
                    <a:pt x="1165733" y="4316603"/>
                    <a:pt x="1184529" y="4444111"/>
                    <a:pt x="1222248" y="4548505"/>
                  </a:cubicBezTo>
                  <a:cubicBezTo>
                    <a:pt x="1259840" y="4652899"/>
                    <a:pt x="1344422" y="4705096"/>
                    <a:pt x="1475740" y="4705096"/>
                  </a:cubicBezTo>
                  <a:cubicBezTo>
                    <a:pt x="1609217" y="4705096"/>
                    <a:pt x="1694180" y="4648581"/>
                    <a:pt x="1730883" y="4535551"/>
                  </a:cubicBezTo>
                  <a:cubicBezTo>
                    <a:pt x="1767459" y="4422521"/>
                    <a:pt x="1785747" y="4237990"/>
                    <a:pt x="1785747" y="3981704"/>
                  </a:cubicBezTo>
                  <a:lnTo>
                    <a:pt x="1785747" y="3839591"/>
                  </a:lnTo>
                  <a:cubicBezTo>
                    <a:pt x="1785747" y="3643757"/>
                    <a:pt x="1752854" y="3472561"/>
                    <a:pt x="1687322" y="3326130"/>
                  </a:cubicBezTo>
                  <a:cubicBezTo>
                    <a:pt x="1621663" y="3179699"/>
                    <a:pt x="1493012" y="3106547"/>
                    <a:pt x="1301369" y="3106547"/>
                  </a:cubicBezTo>
                  <a:cubicBezTo>
                    <a:pt x="1277620" y="3106547"/>
                    <a:pt x="1256665" y="3107055"/>
                    <a:pt x="1238377" y="3108198"/>
                  </a:cubicBezTo>
                  <a:cubicBezTo>
                    <a:pt x="1220089" y="3109341"/>
                    <a:pt x="1204468" y="3110865"/>
                    <a:pt x="1191514" y="3113024"/>
                  </a:cubicBezTo>
                  <a:lnTo>
                    <a:pt x="1191514" y="2092579"/>
                  </a:lnTo>
                  <a:cubicBezTo>
                    <a:pt x="1387348" y="2092579"/>
                    <a:pt x="1537081" y="2049018"/>
                    <a:pt x="1640459" y="1961769"/>
                  </a:cubicBezTo>
                  <a:cubicBezTo>
                    <a:pt x="1743837" y="1874520"/>
                    <a:pt x="1795526" y="1728724"/>
                    <a:pt x="1795526" y="1524254"/>
                  </a:cubicBezTo>
                  <a:cubicBezTo>
                    <a:pt x="1795526" y="1203452"/>
                    <a:pt x="1702943" y="1043051"/>
                    <a:pt x="1517777" y="1043051"/>
                  </a:cubicBezTo>
                  <a:cubicBezTo>
                    <a:pt x="1397254" y="1043051"/>
                    <a:pt x="1315974" y="1089914"/>
                    <a:pt x="1273937" y="1183513"/>
                  </a:cubicBezTo>
                  <a:cubicBezTo>
                    <a:pt x="1231900" y="1277112"/>
                    <a:pt x="1210945" y="1396111"/>
                    <a:pt x="1210945" y="1540383"/>
                  </a:cubicBezTo>
                  <a:lnTo>
                    <a:pt x="1210945" y="1711579"/>
                  </a:lnTo>
                  <a:lnTo>
                    <a:pt x="35560" y="1711579"/>
                  </a:lnTo>
                  <a:cubicBezTo>
                    <a:pt x="33401" y="1685798"/>
                    <a:pt x="31750" y="1654556"/>
                    <a:pt x="30734" y="1617980"/>
                  </a:cubicBezTo>
                  <a:cubicBezTo>
                    <a:pt x="29591" y="1581404"/>
                    <a:pt x="29083" y="1545844"/>
                    <a:pt x="29083" y="1511427"/>
                  </a:cubicBezTo>
                  <a:cubicBezTo>
                    <a:pt x="29083" y="990473"/>
                    <a:pt x="150749" y="608330"/>
                    <a:pt x="393954" y="364998"/>
                  </a:cubicBezTo>
                  <a:cubicBezTo>
                    <a:pt x="637286" y="121666"/>
                    <a:pt x="1009650" y="0"/>
                    <a:pt x="1511300" y="0"/>
                  </a:cubicBezTo>
                  <a:cubicBezTo>
                    <a:pt x="2480056" y="0"/>
                    <a:pt x="2964561" y="503809"/>
                    <a:pt x="2964561" y="1511300"/>
                  </a:cubicBezTo>
                  <a:cubicBezTo>
                    <a:pt x="2964561" y="1791208"/>
                    <a:pt x="2926842" y="2022094"/>
                    <a:pt x="2851531" y="2203958"/>
                  </a:cubicBezTo>
                  <a:cubicBezTo>
                    <a:pt x="2776093" y="2385949"/>
                    <a:pt x="2636266" y="2513457"/>
                    <a:pt x="2431796" y="2586609"/>
                  </a:cubicBezTo>
                  <a:cubicBezTo>
                    <a:pt x="2593213" y="2664079"/>
                    <a:pt x="2712720" y="2763139"/>
                    <a:pt x="2790190" y="2883662"/>
                  </a:cubicBezTo>
                  <a:cubicBezTo>
                    <a:pt x="2867660" y="3004312"/>
                    <a:pt x="2918206" y="3153918"/>
                    <a:pt x="2941955" y="3332607"/>
                  </a:cubicBezTo>
                  <a:cubicBezTo>
                    <a:pt x="2965577" y="3511296"/>
                    <a:pt x="2977515" y="3727704"/>
                    <a:pt x="2977515" y="3981704"/>
                  </a:cubicBezTo>
                  <a:cubicBezTo>
                    <a:pt x="2977515" y="4550029"/>
                    <a:pt x="2858516" y="4988179"/>
                    <a:pt x="2620645" y="5296027"/>
                  </a:cubicBezTo>
                  <a:cubicBezTo>
                    <a:pt x="2382647" y="5604002"/>
                    <a:pt x="1988185" y="5757926"/>
                    <a:pt x="1437005" y="5757926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13" name="TextBox 13"/>
          <p:cNvSpPr txBox="1"/>
          <p:nvPr/>
        </p:nvSpPr>
        <p:spPr>
          <a:xfrm>
            <a:off x="12421221" y="1174892"/>
            <a:ext cx="2720233" cy="3647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60"/>
              </a:lnSpc>
            </a:pPr>
            <a:r>
              <a:rPr lang="en-US" sz="2114">
                <a:solidFill>
                  <a:srgbClr val="FFFFFF"/>
                </a:solidFill>
                <a:latin typeface="Fira Sans Medium"/>
              </a:rPr>
              <a:t>Conclusion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544752" y="126646"/>
            <a:ext cx="473171" cy="8779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91"/>
              </a:lnSpc>
            </a:pPr>
            <a:r>
              <a:rPr lang="en-US" sz="5137">
                <a:solidFill>
                  <a:srgbClr val="FFFFFF"/>
                </a:solidFill>
                <a:latin typeface="Open Sans Bold"/>
              </a:rPr>
              <a:t>5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25042" y="1098386"/>
            <a:ext cx="5737494" cy="5082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83"/>
              </a:lnSpc>
            </a:pPr>
            <a:r>
              <a:rPr lang="en-US" sz="3059">
                <a:solidFill>
                  <a:srgbClr val="FFFFFF"/>
                </a:solidFill>
                <a:latin typeface="Fira Sans Medium"/>
              </a:rPr>
              <a:t>INTERFACE WEB FPO-PLANNING</a:t>
            </a:r>
          </a:p>
        </p:txBody>
      </p:sp>
      <p:sp>
        <p:nvSpPr>
          <p:cNvPr id="17" name="Freeform 2"/>
          <p:cNvSpPr/>
          <p:nvPr/>
        </p:nvSpPr>
        <p:spPr>
          <a:xfrm rot="11832374">
            <a:off x="-64569" y="7149764"/>
            <a:ext cx="3981089" cy="3098011"/>
          </a:xfrm>
          <a:custGeom>
            <a:avLst/>
            <a:gdLst/>
            <a:ahLst/>
            <a:cxnLst/>
            <a:rect l="l" t="t" r="r" b="b"/>
            <a:pathLst>
              <a:path w="7746525" h="5211299">
                <a:moveTo>
                  <a:pt x="0" y="0"/>
                </a:moveTo>
                <a:lnTo>
                  <a:pt x="7746525" y="0"/>
                </a:lnTo>
                <a:lnTo>
                  <a:pt x="7746525" y="5211298"/>
                </a:lnTo>
                <a:lnTo>
                  <a:pt x="0" y="521129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  </a:t>
            </a:r>
            <a:endParaRPr lang="fr-FR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E7710DE-98F5-45DD-9CBC-267CE7C249DF}"/>
              </a:ext>
            </a:extLst>
          </p:cNvPr>
          <p:cNvSpPr txBox="1"/>
          <p:nvPr/>
        </p:nvSpPr>
        <p:spPr>
          <a:xfrm>
            <a:off x="432842" y="9368787"/>
            <a:ext cx="7101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r-MA" sz="3200" dirty="0"/>
              <a:t>1</a:t>
            </a:r>
            <a:r>
              <a:rPr lang="en-AU" sz="3200" dirty="0"/>
              <a:t>9</a:t>
            </a:r>
            <a:endParaRPr lang="fr-FR" sz="32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468462" y="0"/>
            <a:ext cx="13413764" cy="10287000"/>
            <a:chOff x="0" y="0"/>
            <a:chExt cx="18005940" cy="13971112"/>
          </a:xfrm>
        </p:grpSpPr>
        <p:sp>
          <p:nvSpPr>
            <p:cNvPr id="3" name="Freeform 3"/>
            <p:cNvSpPr/>
            <p:nvPr/>
          </p:nvSpPr>
          <p:spPr>
            <a:xfrm flipH="1">
              <a:off x="0" y="0"/>
              <a:ext cx="18005957" cy="13971143"/>
            </a:xfrm>
            <a:custGeom>
              <a:avLst/>
              <a:gdLst/>
              <a:ahLst/>
              <a:cxnLst/>
              <a:rect l="l" t="t" r="r" b="b"/>
              <a:pathLst>
                <a:path w="18005957" h="13971143">
                  <a:moveTo>
                    <a:pt x="18005957" y="0"/>
                  </a:moveTo>
                  <a:lnTo>
                    <a:pt x="0" y="0"/>
                  </a:lnTo>
                  <a:lnTo>
                    <a:pt x="0" y="13971143"/>
                  </a:lnTo>
                  <a:lnTo>
                    <a:pt x="18005957" y="13971143"/>
                  </a:lnTo>
                  <a:lnTo>
                    <a:pt x="18005957" y="0"/>
                  </a:lnTo>
                  <a:close/>
                </a:path>
              </a:pathLst>
            </a:custGeom>
            <a:blipFill>
              <a:blip r:embed="rId2"/>
              <a:stretch>
                <a:fillRect l="-8164" r="-8164"/>
              </a:stretch>
            </a:blipFill>
          </p:spPr>
        </p:sp>
      </p:grpSp>
      <p:sp>
        <p:nvSpPr>
          <p:cNvPr id="4" name="Freeform 4"/>
          <p:cNvSpPr/>
          <p:nvPr/>
        </p:nvSpPr>
        <p:spPr>
          <a:xfrm>
            <a:off x="5009308" y="1"/>
            <a:ext cx="7258896" cy="10287000"/>
          </a:xfrm>
          <a:custGeom>
            <a:avLst/>
            <a:gdLst/>
            <a:ahLst/>
            <a:cxnLst/>
            <a:rect l="l" t="t" r="r" b="b"/>
            <a:pathLst>
              <a:path w="7258896" h="11290329">
                <a:moveTo>
                  <a:pt x="0" y="0"/>
                </a:moveTo>
                <a:lnTo>
                  <a:pt x="7258896" y="0"/>
                </a:lnTo>
                <a:lnTo>
                  <a:pt x="7258896" y="11290328"/>
                </a:lnTo>
                <a:lnTo>
                  <a:pt x="0" y="1129032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b="-5060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5695064" y="1028700"/>
            <a:ext cx="1440348" cy="1247475"/>
          </a:xfrm>
          <a:custGeom>
            <a:avLst/>
            <a:gdLst/>
            <a:ahLst/>
            <a:cxnLst/>
            <a:rect l="l" t="t" r="r" b="b"/>
            <a:pathLst>
              <a:path w="1440348" h="1247475">
                <a:moveTo>
                  <a:pt x="0" y="0"/>
                </a:moveTo>
                <a:lnTo>
                  <a:pt x="1440348" y="0"/>
                </a:lnTo>
                <a:lnTo>
                  <a:pt x="1440348" y="1247475"/>
                </a:lnTo>
                <a:lnTo>
                  <a:pt x="0" y="124747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6237905" y="1303622"/>
            <a:ext cx="354666" cy="654768"/>
          </a:xfrm>
          <a:custGeom>
            <a:avLst/>
            <a:gdLst/>
            <a:ahLst/>
            <a:cxnLst/>
            <a:rect l="l" t="t" r="r" b="b"/>
            <a:pathLst>
              <a:path w="354666" h="654768">
                <a:moveTo>
                  <a:pt x="0" y="0"/>
                </a:moveTo>
                <a:lnTo>
                  <a:pt x="354666" y="0"/>
                </a:lnTo>
                <a:lnTo>
                  <a:pt x="354666" y="654768"/>
                </a:lnTo>
                <a:lnTo>
                  <a:pt x="0" y="65476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7629839" y="1342875"/>
            <a:ext cx="4944047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sz="3000" spc="-60" dirty="0">
                <a:solidFill>
                  <a:srgbClr val="000000"/>
                </a:solidFill>
                <a:latin typeface="Fira Sans Medium"/>
              </a:rPr>
              <a:t>INTROUDUCTION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6892458" y="2933618"/>
            <a:ext cx="10428255" cy="1247475"/>
            <a:chOff x="0" y="0"/>
            <a:chExt cx="13904340" cy="16633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920464" cy="1663300"/>
            </a:xfrm>
            <a:custGeom>
              <a:avLst/>
              <a:gdLst/>
              <a:ahLst/>
              <a:cxnLst/>
              <a:rect l="l" t="t" r="r" b="b"/>
              <a:pathLst>
                <a:path w="1920464" h="1663300">
                  <a:moveTo>
                    <a:pt x="0" y="0"/>
                  </a:moveTo>
                  <a:lnTo>
                    <a:pt x="1920464" y="0"/>
                  </a:lnTo>
                  <a:lnTo>
                    <a:pt x="1920464" y="1663300"/>
                  </a:lnTo>
                  <a:lnTo>
                    <a:pt x="0" y="16633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552808" y="302344"/>
              <a:ext cx="814847" cy="944188"/>
            </a:xfrm>
            <a:custGeom>
              <a:avLst/>
              <a:gdLst/>
              <a:ahLst/>
              <a:cxnLst/>
              <a:rect l="l" t="t" r="r" b="b"/>
              <a:pathLst>
                <a:path w="814847" h="944188">
                  <a:moveTo>
                    <a:pt x="0" y="0"/>
                  </a:moveTo>
                  <a:lnTo>
                    <a:pt x="814848" y="0"/>
                  </a:lnTo>
                  <a:lnTo>
                    <a:pt x="814848" y="944188"/>
                  </a:lnTo>
                  <a:lnTo>
                    <a:pt x="0" y="9441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</p:spPr>
        </p:sp>
        <p:sp>
          <p:nvSpPr>
            <p:cNvPr id="11" name="TextBox 11"/>
            <p:cNvSpPr txBox="1"/>
            <p:nvPr/>
          </p:nvSpPr>
          <p:spPr>
            <a:xfrm>
              <a:off x="2664638" y="325278"/>
              <a:ext cx="11239702" cy="6476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900"/>
                </a:lnSpc>
              </a:pPr>
              <a:r>
                <a:rPr lang="en-US" sz="2999" spc="-58">
                  <a:solidFill>
                    <a:srgbClr val="000000"/>
                  </a:solidFill>
                  <a:latin typeface="Fira Sans Medium"/>
                </a:rPr>
                <a:t>VISUAL TIMETABLING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9854146" y="7522415"/>
            <a:ext cx="7405154" cy="1247475"/>
            <a:chOff x="0" y="0"/>
            <a:chExt cx="9873539" cy="16633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920464" cy="1663300"/>
            </a:xfrm>
            <a:custGeom>
              <a:avLst/>
              <a:gdLst/>
              <a:ahLst/>
              <a:cxnLst/>
              <a:rect l="l" t="t" r="r" b="b"/>
              <a:pathLst>
                <a:path w="1920464" h="1663300">
                  <a:moveTo>
                    <a:pt x="0" y="0"/>
                  </a:moveTo>
                  <a:lnTo>
                    <a:pt x="1920464" y="0"/>
                  </a:lnTo>
                  <a:lnTo>
                    <a:pt x="1920464" y="1663300"/>
                  </a:lnTo>
                  <a:lnTo>
                    <a:pt x="0" y="16633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4" name="Freeform 14"/>
            <p:cNvSpPr/>
            <p:nvPr/>
          </p:nvSpPr>
          <p:spPr>
            <a:xfrm>
              <a:off x="490528" y="326936"/>
              <a:ext cx="939408" cy="952277"/>
            </a:xfrm>
            <a:custGeom>
              <a:avLst/>
              <a:gdLst/>
              <a:ahLst/>
              <a:cxnLst/>
              <a:rect l="l" t="t" r="r" b="b"/>
              <a:pathLst>
                <a:path w="939408" h="952277">
                  <a:moveTo>
                    <a:pt x="0" y="0"/>
                  </a:moveTo>
                  <a:lnTo>
                    <a:pt x="939408" y="0"/>
                  </a:lnTo>
                  <a:lnTo>
                    <a:pt x="939408" y="952278"/>
                  </a:lnTo>
                  <a:lnTo>
                    <a:pt x="0" y="9522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/>
              </a:stretch>
            </a:blipFill>
          </p:spPr>
        </p:sp>
        <p:sp>
          <p:nvSpPr>
            <p:cNvPr id="15" name="TextBox 15"/>
            <p:cNvSpPr txBox="1"/>
            <p:nvPr/>
          </p:nvSpPr>
          <p:spPr>
            <a:xfrm>
              <a:off x="2303932" y="288836"/>
              <a:ext cx="7569606" cy="647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900"/>
                </a:lnSpc>
              </a:pPr>
              <a:r>
                <a:rPr lang="en-US" sz="3000" spc="-60">
                  <a:solidFill>
                    <a:srgbClr val="000000"/>
                  </a:solidFill>
                  <a:latin typeface="Fira Sans Medium"/>
                </a:rPr>
                <a:t>CONCLUSION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8358073" y="5143500"/>
            <a:ext cx="9448490" cy="1247475"/>
            <a:chOff x="0" y="0"/>
            <a:chExt cx="12597986" cy="16633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920464" cy="1663300"/>
            </a:xfrm>
            <a:custGeom>
              <a:avLst/>
              <a:gdLst/>
              <a:ahLst/>
              <a:cxnLst/>
              <a:rect l="l" t="t" r="r" b="b"/>
              <a:pathLst>
                <a:path w="1920464" h="1663300">
                  <a:moveTo>
                    <a:pt x="0" y="0"/>
                  </a:moveTo>
                  <a:lnTo>
                    <a:pt x="1920464" y="0"/>
                  </a:lnTo>
                  <a:lnTo>
                    <a:pt x="1920464" y="1663300"/>
                  </a:lnTo>
                  <a:lnTo>
                    <a:pt x="0" y="16633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8" name="Freeform 18"/>
            <p:cNvSpPr/>
            <p:nvPr/>
          </p:nvSpPr>
          <p:spPr>
            <a:xfrm>
              <a:off x="539430" y="368327"/>
              <a:ext cx="765500" cy="905661"/>
            </a:xfrm>
            <a:custGeom>
              <a:avLst/>
              <a:gdLst/>
              <a:ahLst/>
              <a:cxnLst/>
              <a:rect l="l" t="t" r="r" b="b"/>
              <a:pathLst>
                <a:path w="765500" h="905661">
                  <a:moveTo>
                    <a:pt x="0" y="0"/>
                  </a:moveTo>
                  <a:lnTo>
                    <a:pt x="765499" y="0"/>
                  </a:lnTo>
                  <a:lnTo>
                    <a:pt x="765499" y="905661"/>
                  </a:lnTo>
                  <a:lnTo>
                    <a:pt x="0" y="9056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/>
              </a:stretch>
            </a:blipFill>
          </p:spPr>
        </p:sp>
        <p:sp>
          <p:nvSpPr>
            <p:cNvPr id="19" name="TextBox 19"/>
            <p:cNvSpPr txBox="1"/>
            <p:nvPr/>
          </p:nvSpPr>
          <p:spPr>
            <a:xfrm>
              <a:off x="2231988" y="513202"/>
              <a:ext cx="10365998" cy="6474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914"/>
                </a:lnSpc>
              </a:pPr>
              <a:r>
                <a:rPr lang="en-US" sz="3011" spc="-58">
                  <a:solidFill>
                    <a:srgbClr val="000000"/>
                  </a:solidFill>
                  <a:latin typeface="Fira Sans Medium"/>
                </a:rPr>
                <a:t>INTERFACE WEB FPO-PLANNING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4"/>
          <p:cNvSpPr/>
          <p:nvPr/>
        </p:nvSpPr>
        <p:spPr>
          <a:xfrm rot="-8589628">
            <a:off x="-529734" y="183059"/>
            <a:ext cx="5431304" cy="3854506"/>
          </a:xfrm>
          <a:custGeom>
            <a:avLst/>
            <a:gdLst/>
            <a:ahLst/>
            <a:cxnLst/>
            <a:rect l="l" t="t" r="r" b="b"/>
            <a:pathLst>
              <a:path w="7746525" h="5211299">
                <a:moveTo>
                  <a:pt x="0" y="0"/>
                </a:moveTo>
                <a:lnTo>
                  <a:pt x="7746525" y="0"/>
                </a:lnTo>
                <a:lnTo>
                  <a:pt x="7746525" y="5211298"/>
                </a:lnTo>
                <a:lnTo>
                  <a:pt x="0" y="52112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" name="Freeform 2"/>
          <p:cNvSpPr/>
          <p:nvPr/>
        </p:nvSpPr>
        <p:spPr>
          <a:xfrm rot="-8589628">
            <a:off x="-462524" y="5881388"/>
            <a:ext cx="6216355" cy="4340156"/>
          </a:xfrm>
          <a:custGeom>
            <a:avLst/>
            <a:gdLst/>
            <a:ahLst/>
            <a:cxnLst/>
            <a:rect l="l" t="t" r="r" b="b"/>
            <a:pathLst>
              <a:path w="7746525" h="5211299">
                <a:moveTo>
                  <a:pt x="0" y="0"/>
                </a:moveTo>
                <a:lnTo>
                  <a:pt x="7746525" y="0"/>
                </a:lnTo>
                <a:lnTo>
                  <a:pt x="7746525" y="5211299"/>
                </a:lnTo>
                <a:lnTo>
                  <a:pt x="0" y="52112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9542076">
            <a:off x="13469481" y="390292"/>
            <a:ext cx="4713996" cy="3327639"/>
          </a:xfrm>
          <a:custGeom>
            <a:avLst/>
            <a:gdLst/>
            <a:ahLst/>
            <a:cxnLst/>
            <a:rect l="l" t="t" r="r" b="b"/>
            <a:pathLst>
              <a:path w="8638815" h="5811567">
                <a:moveTo>
                  <a:pt x="0" y="0"/>
                </a:moveTo>
                <a:lnTo>
                  <a:pt x="8638815" y="0"/>
                </a:lnTo>
                <a:lnTo>
                  <a:pt x="8638815" y="5811566"/>
                </a:lnTo>
                <a:lnTo>
                  <a:pt x="0" y="58115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FCEB5B2-5A12-48C7-BB20-FDD07312E6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224" y="1028700"/>
            <a:ext cx="17363551" cy="82296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22DAA7F-6ED2-4F83-A827-FEABBA855D1A}"/>
              </a:ext>
            </a:extLst>
          </p:cNvPr>
          <p:cNvSpPr txBox="1"/>
          <p:nvPr/>
        </p:nvSpPr>
        <p:spPr>
          <a:xfrm>
            <a:off x="432842" y="9368787"/>
            <a:ext cx="7101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/>
              <a:t>20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810553" y="4564158"/>
            <a:ext cx="13292288" cy="36556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86"/>
              </a:lnSpc>
            </a:pPr>
            <a:r>
              <a:rPr lang="en-US" sz="3419" dirty="0">
                <a:solidFill>
                  <a:srgbClr val="000000"/>
                </a:solidFill>
                <a:latin typeface="Fira Sans"/>
              </a:rPr>
              <a:t>Une </a:t>
            </a:r>
            <a:r>
              <a:rPr lang="en-US" sz="3419" dirty="0" err="1">
                <a:solidFill>
                  <a:srgbClr val="000000"/>
                </a:solidFill>
                <a:latin typeface="Fira Sans"/>
              </a:rPr>
              <a:t>fois</a:t>
            </a:r>
            <a:r>
              <a:rPr lang="en-US" sz="3419" dirty="0">
                <a:solidFill>
                  <a:srgbClr val="000000"/>
                </a:solidFill>
                <a:latin typeface="Fira Sans"/>
              </a:rPr>
              <a:t> </a:t>
            </a:r>
            <a:r>
              <a:rPr lang="en-US" sz="3419" dirty="0" err="1">
                <a:solidFill>
                  <a:srgbClr val="000000"/>
                </a:solidFill>
                <a:latin typeface="Fira Sans"/>
              </a:rPr>
              <a:t>connecté</a:t>
            </a:r>
            <a:r>
              <a:rPr lang="en-US" sz="3419" dirty="0">
                <a:solidFill>
                  <a:srgbClr val="000000"/>
                </a:solidFill>
                <a:latin typeface="Fira Sans"/>
              </a:rPr>
              <a:t>, le </a:t>
            </a:r>
            <a:r>
              <a:rPr lang="en-US" sz="3419" dirty="0" err="1">
                <a:solidFill>
                  <a:srgbClr val="000000"/>
                </a:solidFill>
                <a:latin typeface="Fira Sans"/>
              </a:rPr>
              <a:t>professeur</a:t>
            </a:r>
            <a:r>
              <a:rPr lang="en-US" sz="3419" dirty="0">
                <a:solidFill>
                  <a:srgbClr val="000000"/>
                </a:solidFill>
                <a:latin typeface="Fira Sans"/>
              </a:rPr>
              <a:t> </a:t>
            </a:r>
            <a:r>
              <a:rPr lang="en-US" sz="3419" dirty="0" err="1">
                <a:solidFill>
                  <a:srgbClr val="000000"/>
                </a:solidFill>
                <a:latin typeface="Fira Sans"/>
              </a:rPr>
              <a:t>est</a:t>
            </a:r>
            <a:r>
              <a:rPr lang="en-US" sz="3419" dirty="0">
                <a:solidFill>
                  <a:srgbClr val="000000"/>
                </a:solidFill>
                <a:latin typeface="Fira Sans"/>
              </a:rPr>
              <a:t> </a:t>
            </a:r>
            <a:r>
              <a:rPr lang="en-US" sz="3419" dirty="0" err="1">
                <a:solidFill>
                  <a:srgbClr val="000000"/>
                </a:solidFill>
                <a:latin typeface="Fira Sans"/>
              </a:rPr>
              <a:t>redirigé</a:t>
            </a:r>
            <a:r>
              <a:rPr lang="en-US" sz="3419" dirty="0">
                <a:solidFill>
                  <a:srgbClr val="000000"/>
                </a:solidFill>
                <a:latin typeface="Fira Sans"/>
              </a:rPr>
              <a:t> </a:t>
            </a:r>
            <a:r>
              <a:rPr lang="en-US" sz="3419" dirty="0" err="1">
                <a:solidFill>
                  <a:srgbClr val="000000"/>
                </a:solidFill>
                <a:latin typeface="Fira Sans"/>
              </a:rPr>
              <a:t>vers</a:t>
            </a:r>
            <a:r>
              <a:rPr lang="en-US" sz="3419" dirty="0">
                <a:solidFill>
                  <a:srgbClr val="000000"/>
                </a:solidFill>
                <a:latin typeface="Fira Sans"/>
              </a:rPr>
              <a:t> son interface </a:t>
            </a:r>
            <a:r>
              <a:rPr lang="en-US" sz="3419" dirty="0" err="1">
                <a:solidFill>
                  <a:srgbClr val="000000"/>
                </a:solidFill>
                <a:latin typeface="Fira Sans"/>
              </a:rPr>
              <a:t>dédiée</a:t>
            </a:r>
            <a:r>
              <a:rPr lang="en-US" sz="3419" dirty="0">
                <a:solidFill>
                  <a:srgbClr val="000000"/>
                </a:solidFill>
                <a:latin typeface="Fira Sans"/>
              </a:rPr>
              <a:t>, </a:t>
            </a:r>
            <a:r>
              <a:rPr lang="en-US" sz="3419" dirty="0" err="1">
                <a:solidFill>
                  <a:srgbClr val="000000"/>
                </a:solidFill>
                <a:latin typeface="Fira Sans"/>
              </a:rPr>
              <a:t>où</a:t>
            </a:r>
            <a:r>
              <a:rPr lang="en-US" sz="3419" dirty="0">
                <a:solidFill>
                  <a:srgbClr val="000000"/>
                </a:solidFill>
                <a:latin typeface="Fira Sans"/>
              </a:rPr>
              <a:t> il a </a:t>
            </a:r>
            <a:r>
              <a:rPr lang="en-US" sz="3419" dirty="0" err="1">
                <a:solidFill>
                  <a:srgbClr val="000000"/>
                </a:solidFill>
                <a:latin typeface="Fira Sans"/>
              </a:rPr>
              <a:t>accès</a:t>
            </a:r>
            <a:r>
              <a:rPr lang="en-US" sz="3419" dirty="0">
                <a:solidFill>
                  <a:srgbClr val="000000"/>
                </a:solidFill>
                <a:latin typeface="Fira Sans"/>
              </a:rPr>
              <a:t> à son </a:t>
            </a:r>
            <a:r>
              <a:rPr lang="en-US" sz="3419" dirty="0" err="1">
                <a:solidFill>
                  <a:srgbClr val="000000"/>
                </a:solidFill>
                <a:latin typeface="Fira Sans"/>
              </a:rPr>
              <a:t>emploi</a:t>
            </a:r>
            <a:r>
              <a:rPr lang="en-US" sz="3419" dirty="0">
                <a:solidFill>
                  <a:srgbClr val="000000"/>
                </a:solidFill>
                <a:latin typeface="Fira Sans"/>
              </a:rPr>
              <a:t> du temps, </a:t>
            </a:r>
            <a:r>
              <a:rPr lang="en-US" sz="3419" dirty="0" err="1">
                <a:solidFill>
                  <a:srgbClr val="000000"/>
                </a:solidFill>
                <a:latin typeface="Fira Sans"/>
              </a:rPr>
              <a:t>ces</a:t>
            </a:r>
            <a:r>
              <a:rPr lang="en-US" sz="3419" dirty="0">
                <a:solidFill>
                  <a:srgbClr val="000000"/>
                </a:solidFill>
                <a:latin typeface="Fira Sans"/>
              </a:rPr>
              <a:t>  modules . et  il </a:t>
            </a:r>
            <a:r>
              <a:rPr lang="en-US" sz="3419" dirty="0" err="1">
                <a:solidFill>
                  <a:srgbClr val="000000"/>
                </a:solidFill>
                <a:latin typeface="Fira Sans"/>
              </a:rPr>
              <a:t>peut</a:t>
            </a:r>
            <a:r>
              <a:rPr lang="en-US" sz="3419" dirty="0">
                <a:solidFill>
                  <a:srgbClr val="000000"/>
                </a:solidFill>
                <a:latin typeface="Fira Sans"/>
              </a:rPr>
              <a:t> </a:t>
            </a:r>
            <a:r>
              <a:rPr lang="en-US" sz="3419" dirty="0" err="1">
                <a:solidFill>
                  <a:srgbClr val="000000"/>
                </a:solidFill>
                <a:latin typeface="Fira Sans"/>
              </a:rPr>
              <a:t>aussi</a:t>
            </a:r>
            <a:r>
              <a:rPr lang="en-US" sz="3419" dirty="0">
                <a:solidFill>
                  <a:srgbClr val="000000"/>
                </a:solidFill>
                <a:latin typeface="Fira Sans"/>
              </a:rPr>
              <a:t> :</a:t>
            </a:r>
          </a:p>
          <a:p>
            <a:pPr marL="738190" lvl="1" indent="-369095" algn="l">
              <a:lnSpc>
                <a:spcPts val="4786"/>
              </a:lnSpc>
              <a:buFont typeface="Arial"/>
              <a:buChar char="•"/>
            </a:pPr>
            <a:r>
              <a:rPr lang="en-US" sz="3419" dirty="0" err="1">
                <a:solidFill>
                  <a:srgbClr val="000000"/>
                </a:solidFill>
                <a:latin typeface="Fira Sans"/>
              </a:rPr>
              <a:t>Ajouter</a:t>
            </a:r>
            <a:r>
              <a:rPr lang="en-US" sz="3419" dirty="0">
                <a:solidFill>
                  <a:srgbClr val="000000"/>
                </a:solidFill>
                <a:latin typeface="Fira Sans"/>
              </a:rPr>
              <a:t>  </a:t>
            </a:r>
            <a:r>
              <a:rPr lang="en-US" sz="3419" dirty="0" err="1">
                <a:solidFill>
                  <a:srgbClr val="000000"/>
                </a:solidFill>
                <a:latin typeface="Fira Sans"/>
              </a:rPr>
              <a:t>une</a:t>
            </a:r>
            <a:r>
              <a:rPr lang="en-US" sz="3419" dirty="0">
                <a:solidFill>
                  <a:srgbClr val="000000"/>
                </a:solidFill>
                <a:latin typeface="Fira Sans"/>
              </a:rPr>
              <a:t> seance .</a:t>
            </a:r>
          </a:p>
          <a:p>
            <a:pPr marL="738190" lvl="1" indent="-369095" algn="l">
              <a:lnSpc>
                <a:spcPts val="4786"/>
              </a:lnSpc>
              <a:buFont typeface="Arial"/>
              <a:buChar char="•"/>
            </a:pPr>
            <a:r>
              <a:rPr lang="en-US" sz="3419" dirty="0">
                <a:solidFill>
                  <a:srgbClr val="000000"/>
                </a:solidFill>
                <a:latin typeface="Fira Sans"/>
              </a:rPr>
              <a:t>Exporter son </a:t>
            </a:r>
            <a:r>
              <a:rPr lang="en-US" sz="3419" dirty="0" err="1">
                <a:solidFill>
                  <a:srgbClr val="000000"/>
                </a:solidFill>
                <a:latin typeface="Fira Sans"/>
              </a:rPr>
              <a:t>emploi</a:t>
            </a:r>
            <a:r>
              <a:rPr lang="en-US" sz="3419" dirty="0">
                <a:solidFill>
                  <a:srgbClr val="000000"/>
                </a:solidFill>
                <a:latin typeface="Fira Sans"/>
              </a:rPr>
              <a:t> du temps au format PDF.</a:t>
            </a:r>
          </a:p>
          <a:p>
            <a:pPr algn="l">
              <a:lnSpc>
                <a:spcPts val="4786"/>
              </a:lnSpc>
            </a:pPr>
            <a:endParaRPr lang="en-US" sz="3419" dirty="0">
              <a:solidFill>
                <a:srgbClr val="000000"/>
              </a:solidFill>
              <a:latin typeface="Fira Sans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6720804" y="3357858"/>
            <a:ext cx="4277320" cy="663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36"/>
              </a:lnSpc>
            </a:pPr>
            <a:r>
              <a:rPr lang="en-US" sz="3882" u="sng" dirty="0">
                <a:solidFill>
                  <a:srgbClr val="000000"/>
                </a:solidFill>
                <a:latin typeface="Fira Sans Bold"/>
              </a:rPr>
              <a:t>Interface des profs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38831" y="-411278"/>
            <a:ext cx="18735827" cy="2980567"/>
            <a:chOff x="4751125" y="0"/>
            <a:chExt cx="24981103" cy="3974090"/>
          </a:xfrm>
        </p:grpSpPr>
        <p:sp>
          <p:nvSpPr>
            <p:cNvPr id="5" name="Freeform 5"/>
            <p:cNvSpPr/>
            <p:nvPr/>
          </p:nvSpPr>
          <p:spPr>
            <a:xfrm>
              <a:off x="4784767" y="322193"/>
              <a:ext cx="9125553" cy="2777644"/>
            </a:xfrm>
            <a:custGeom>
              <a:avLst/>
              <a:gdLst/>
              <a:ahLst/>
              <a:cxnLst/>
              <a:rect l="l" t="t" r="r" b="b"/>
              <a:pathLst>
                <a:path w="9125553" h="2777644">
                  <a:moveTo>
                    <a:pt x="0" y="0"/>
                  </a:moveTo>
                  <a:lnTo>
                    <a:pt x="9125553" y="0"/>
                  </a:lnTo>
                  <a:lnTo>
                    <a:pt x="9125553" y="2777644"/>
                  </a:lnTo>
                  <a:lnTo>
                    <a:pt x="0" y="27776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6" name="Group 6"/>
            <p:cNvGrpSpPr/>
            <p:nvPr/>
          </p:nvGrpSpPr>
          <p:grpSpPr>
            <a:xfrm rot="105571">
              <a:off x="4751125" y="1700181"/>
              <a:ext cx="3031879" cy="2273909"/>
              <a:chOff x="0" y="0"/>
              <a:chExt cx="812800" cy="6096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812800" cy="6096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09600">
                    <a:moveTo>
                      <a:pt x="609600" y="0"/>
                    </a:moveTo>
                    <a:lnTo>
                      <a:pt x="0" y="0"/>
                    </a:lnTo>
                    <a:lnTo>
                      <a:pt x="203200" y="609600"/>
                    </a:lnTo>
                    <a:lnTo>
                      <a:pt x="812800" y="609600"/>
                    </a:lnTo>
                    <a:lnTo>
                      <a:pt x="609600" y="0"/>
                    </a:lnTo>
                    <a:close/>
                  </a:path>
                </a:pathLst>
              </a:custGeom>
              <a:solidFill>
                <a:srgbClr val="A066CB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101600" y="-47625"/>
                <a:ext cx="609600" cy="657225"/>
              </a:xfrm>
              <a:prstGeom prst="rect">
                <a:avLst/>
              </a:prstGeom>
            </p:spPr>
            <p:txBody>
              <a:bodyPr lIns="37431" tIns="37431" rIns="37431" bIns="37431" rtlCol="0" anchor="ctr"/>
              <a:lstStyle/>
              <a:p>
                <a:pPr algn="ctr">
                  <a:lnSpc>
                    <a:spcPts val="2540"/>
                  </a:lnSpc>
                </a:pPr>
                <a:endParaRPr/>
              </a:p>
            </p:txBody>
          </p:sp>
        </p:grpSp>
        <p:sp>
          <p:nvSpPr>
            <p:cNvPr id="9" name="Freeform 9"/>
            <p:cNvSpPr/>
            <p:nvPr/>
          </p:nvSpPr>
          <p:spPr>
            <a:xfrm>
              <a:off x="12649979" y="331343"/>
              <a:ext cx="9125553" cy="2777644"/>
            </a:xfrm>
            <a:custGeom>
              <a:avLst/>
              <a:gdLst/>
              <a:ahLst/>
              <a:cxnLst/>
              <a:rect l="l" t="t" r="r" b="b"/>
              <a:pathLst>
                <a:path w="9125553" h="2777644">
                  <a:moveTo>
                    <a:pt x="0" y="0"/>
                  </a:moveTo>
                  <a:lnTo>
                    <a:pt x="9125553" y="0"/>
                  </a:lnTo>
                  <a:lnTo>
                    <a:pt x="9125553" y="2777644"/>
                  </a:lnTo>
                  <a:lnTo>
                    <a:pt x="0" y="27776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20705557" y="0"/>
              <a:ext cx="9026671" cy="3120059"/>
            </a:xfrm>
            <a:custGeom>
              <a:avLst/>
              <a:gdLst/>
              <a:ahLst/>
              <a:cxnLst/>
              <a:rect l="l" t="t" r="r" b="b"/>
              <a:pathLst>
                <a:path w="9026671" h="3120059">
                  <a:moveTo>
                    <a:pt x="0" y="0"/>
                  </a:moveTo>
                  <a:lnTo>
                    <a:pt x="9026671" y="0"/>
                  </a:lnTo>
                  <a:lnTo>
                    <a:pt x="9026671" y="3120059"/>
                  </a:lnTo>
                  <a:lnTo>
                    <a:pt x="0" y="31200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11" name="Group 11"/>
            <p:cNvGrpSpPr/>
            <p:nvPr/>
          </p:nvGrpSpPr>
          <p:grpSpPr>
            <a:xfrm>
              <a:off x="5937617" y="810498"/>
              <a:ext cx="557102" cy="1077324"/>
              <a:chOff x="0" y="0"/>
              <a:chExt cx="2977515" cy="5757926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2977515" cy="5757926"/>
              </a:xfrm>
              <a:custGeom>
                <a:avLst/>
                <a:gdLst/>
                <a:ahLst/>
                <a:cxnLst/>
                <a:rect l="l" t="t" r="r" b="b"/>
                <a:pathLst>
                  <a:path w="2977515" h="5757926">
                    <a:moveTo>
                      <a:pt x="1437005" y="5757926"/>
                    </a:moveTo>
                    <a:cubicBezTo>
                      <a:pt x="935355" y="5757926"/>
                      <a:pt x="570484" y="5625465"/>
                      <a:pt x="342265" y="5360670"/>
                    </a:cubicBezTo>
                    <a:cubicBezTo>
                      <a:pt x="114046" y="5095875"/>
                      <a:pt x="0" y="4696587"/>
                      <a:pt x="0" y="4162679"/>
                    </a:cubicBezTo>
                    <a:lnTo>
                      <a:pt x="0" y="3568446"/>
                    </a:lnTo>
                    <a:lnTo>
                      <a:pt x="1165733" y="3568446"/>
                    </a:lnTo>
                    <a:lnTo>
                      <a:pt x="1165733" y="4165854"/>
                    </a:lnTo>
                    <a:cubicBezTo>
                      <a:pt x="1165733" y="4316603"/>
                      <a:pt x="1184529" y="4444111"/>
                      <a:pt x="1222248" y="4548505"/>
                    </a:cubicBezTo>
                    <a:cubicBezTo>
                      <a:pt x="1259840" y="4652899"/>
                      <a:pt x="1344422" y="4705096"/>
                      <a:pt x="1475740" y="4705096"/>
                    </a:cubicBezTo>
                    <a:cubicBezTo>
                      <a:pt x="1609217" y="4705096"/>
                      <a:pt x="1694180" y="4648581"/>
                      <a:pt x="1730883" y="4535551"/>
                    </a:cubicBezTo>
                    <a:cubicBezTo>
                      <a:pt x="1767459" y="4422521"/>
                      <a:pt x="1785747" y="4237990"/>
                      <a:pt x="1785747" y="3981704"/>
                    </a:cubicBezTo>
                    <a:lnTo>
                      <a:pt x="1785747" y="3839591"/>
                    </a:lnTo>
                    <a:cubicBezTo>
                      <a:pt x="1785747" y="3643757"/>
                      <a:pt x="1752854" y="3472561"/>
                      <a:pt x="1687322" y="3326130"/>
                    </a:cubicBezTo>
                    <a:cubicBezTo>
                      <a:pt x="1621663" y="3179699"/>
                      <a:pt x="1493012" y="3106547"/>
                      <a:pt x="1301369" y="3106547"/>
                    </a:cubicBezTo>
                    <a:cubicBezTo>
                      <a:pt x="1277620" y="3106547"/>
                      <a:pt x="1256665" y="3107055"/>
                      <a:pt x="1238377" y="3108198"/>
                    </a:cubicBezTo>
                    <a:cubicBezTo>
                      <a:pt x="1220089" y="3109341"/>
                      <a:pt x="1204468" y="3110865"/>
                      <a:pt x="1191514" y="3113024"/>
                    </a:cubicBezTo>
                    <a:lnTo>
                      <a:pt x="1191514" y="2092579"/>
                    </a:lnTo>
                    <a:cubicBezTo>
                      <a:pt x="1387348" y="2092579"/>
                      <a:pt x="1537081" y="2049018"/>
                      <a:pt x="1640459" y="1961769"/>
                    </a:cubicBezTo>
                    <a:cubicBezTo>
                      <a:pt x="1743837" y="1874520"/>
                      <a:pt x="1795526" y="1728724"/>
                      <a:pt x="1795526" y="1524254"/>
                    </a:cubicBezTo>
                    <a:cubicBezTo>
                      <a:pt x="1795526" y="1203452"/>
                      <a:pt x="1702943" y="1043051"/>
                      <a:pt x="1517777" y="1043051"/>
                    </a:cubicBezTo>
                    <a:cubicBezTo>
                      <a:pt x="1397254" y="1043051"/>
                      <a:pt x="1315974" y="1089914"/>
                      <a:pt x="1273937" y="1183513"/>
                    </a:cubicBezTo>
                    <a:cubicBezTo>
                      <a:pt x="1231900" y="1277112"/>
                      <a:pt x="1210945" y="1396111"/>
                      <a:pt x="1210945" y="1540383"/>
                    </a:cubicBezTo>
                    <a:lnTo>
                      <a:pt x="1210945" y="1711579"/>
                    </a:lnTo>
                    <a:lnTo>
                      <a:pt x="35560" y="1711579"/>
                    </a:lnTo>
                    <a:cubicBezTo>
                      <a:pt x="33401" y="1685798"/>
                      <a:pt x="31750" y="1654556"/>
                      <a:pt x="30734" y="1617980"/>
                    </a:cubicBezTo>
                    <a:cubicBezTo>
                      <a:pt x="29591" y="1581404"/>
                      <a:pt x="29083" y="1545844"/>
                      <a:pt x="29083" y="1511427"/>
                    </a:cubicBezTo>
                    <a:cubicBezTo>
                      <a:pt x="29083" y="990473"/>
                      <a:pt x="150749" y="608330"/>
                      <a:pt x="393954" y="364998"/>
                    </a:cubicBezTo>
                    <a:cubicBezTo>
                      <a:pt x="637286" y="121666"/>
                      <a:pt x="1009650" y="0"/>
                      <a:pt x="1511300" y="0"/>
                    </a:cubicBezTo>
                    <a:cubicBezTo>
                      <a:pt x="2480056" y="0"/>
                      <a:pt x="2964561" y="503809"/>
                      <a:pt x="2964561" y="1511300"/>
                    </a:cubicBezTo>
                    <a:cubicBezTo>
                      <a:pt x="2964561" y="1791208"/>
                      <a:pt x="2926842" y="2022094"/>
                      <a:pt x="2851531" y="2203958"/>
                    </a:cubicBezTo>
                    <a:cubicBezTo>
                      <a:pt x="2776093" y="2385949"/>
                      <a:pt x="2636266" y="2513457"/>
                      <a:pt x="2431796" y="2586609"/>
                    </a:cubicBezTo>
                    <a:cubicBezTo>
                      <a:pt x="2593213" y="2664079"/>
                      <a:pt x="2712720" y="2763139"/>
                      <a:pt x="2790190" y="2883662"/>
                    </a:cubicBezTo>
                    <a:cubicBezTo>
                      <a:pt x="2867660" y="3004312"/>
                      <a:pt x="2918206" y="3153918"/>
                      <a:pt x="2941955" y="3332607"/>
                    </a:cubicBezTo>
                    <a:cubicBezTo>
                      <a:pt x="2965577" y="3511296"/>
                      <a:pt x="2977515" y="3727704"/>
                      <a:pt x="2977515" y="3981704"/>
                    </a:cubicBezTo>
                    <a:cubicBezTo>
                      <a:pt x="2977515" y="4550029"/>
                      <a:pt x="2858516" y="4988179"/>
                      <a:pt x="2620645" y="5296027"/>
                    </a:cubicBezTo>
                    <a:cubicBezTo>
                      <a:pt x="2382647" y="5604002"/>
                      <a:pt x="1988185" y="5757926"/>
                      <a:pt x="1437005" y="5757926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>
                <a:solidFill>
                  <a:srgbClr val="000000"/>
                </a:solidFill>
              </a:ln>
            </p:spPr>
          </p:sp>
        </p:grpSp>
        <p:sp>
          <p:nvSpPr>
            <p:cNvPr id="13" name="TextBox 13"/>
            <p:cNvSpPr txBox="1"/>
            <p:nvPr/>
          </p:nvSpPr>
          <p:spPr>
            <a:xfrm>
              <a:off x="21127645" y="2130768"/>
              <a:ext cx="3626978" cy="4704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60"/>
                </a:lnSpc>
              </a:pPr>
              <a:r>
                <a:rPr lang="en-US" sz="2114">
                  <a:solidFill>
                    <a:srgbClr val="FFFFFF"/>
                  </a:solidFill>
                  <a:latin typeface="Fira Sans Medium"/>
                </a:rPr>
                <a:t>Conclusion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22625687" y="748982"/>
              <a:ext cx="630895" cy="11388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191"/>
                </a:lnSpc>
              </a:pPr>
              <a:r>
                <a:rPr lang="en-US" sz="5137">
                  <a:solidFill>
                    <a:srgbClr val="FFFFFF"/>
                  </a:solidFill>
                  <a:latin typeface="Open Sans Bold"/>
                </a:rPr>
                <a:t>5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5532739" y="2031936"/>
              <a:ext cx="7649992" cy="6586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83"/>
                </a:lnSpc>
              </a:pPr>
              <a:r>
                <a:rPr lang="en-US" sz="3059">
                  <a:solidFill>
                    <a:srgbClr val="FFFFFF"/>
                  </a:solidFill>
                  <a:latin typeface="Fira Sans Medium"/>
                </a:rPr>
                <a:t>INTERFACE WEB FPO-PLANNING</a:t>
              </a:r>
            </a:p>
          </p:txBody>
        </p:sp>
      </p:grpSp>
      <p:sp>
        <p:nvSpPr>
          <p:cNvPr id="18" name="Freeform 2"/>
          <p:cNvSpPr/>
          <p:nvPr/>
        </p:nvSpPr>
        <p:spPr>
          <a:xfrm rot="11832374">
            <a:off x="145941" y="7489794"/>
            <a:ext cx="3494616" cy="2545808"/>
          </a:xfrm>
          <a:custGeom>
            <a:avLst/>
            <a:gdLst/>
            <a:ahLst/>
            <a:cxnLst/>
            <a:rect l="l" t="t" r="r" b="b"/>
            <a:pathLst>
              <a:path w="7746525" h="5211299">
                <a:moveTo>
                  <a:pt x="0" y="0"/>
                </a:moveTo>
                <a:lnTo>
                  <a:pt x="7746525" y="0"/>
                </a:lnTo>
                <a:lnTo>
                  <a:pt x="7746525" y="5211298"/>
                </a:lnTo>
                <a:lnTo>
                  <a:pt x="0" y="521129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0C3A3A9-2E52-48CB-8C67-14509158DF04}"/>
              </a:ext>
            </a:extLst>
          </p:cNvPr>
          <p:cNvSpPr txBox="1"/>
          <p:nvPr/>
        </p:nvSpPr>
        <p:spPr>
          <a:xfrm>
            <a:off x="432842" y="9368787"/>
            <a:ext cx="7101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200" dirty="0"/>
              <a:t>21</a:t>
            </a:r>
            <a:endParaRPr lang="fr-FR" sz="32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4"/>
          <p:cNvSpPr/>
          <p:nvPr/>
        </p:nvSpPr>
        <p:spPr>
          <a:xfrm rot="-8589628">
            <a:off x="-529734" y="183059"/>
            <a:ext cx="5431304" cy="3854506"/>
          </a:xfrm>
          <a:custGeom>
            <a:avLst/>
            <a:gdLst/>
            <a:ahLst/>
            <a:cxnLst/>
            <a:rect l="l" t="t" r="r" b="b"/>
            <a:pathLst>
              <a:path w="7746525" h="5211299">
                <a:moveTo>
                  <a:pt x="0" y="0"/>
                </a:moveTo>
                <a:lnTo>
                  <a:pt x="7746525" y="0"/>
                </a:lnTo>
                <a:lnTo>
                  <a:pt x="7746525" y="5211298"/>
                </a:lnTo>
                <a:lnTo>
                  <a:pt x="0" y="52112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2"/>
          <p:cNvSpPr/>
          <p:nvPr/>
        </p:nvSpPr>
        <p:spPr>
          <a:xfrm rot="-8589628">
            <a:off x="-462524" y="5881388"/>
            <a:ext cx="6216355" cy="4340156"/>
          </a:xfrm>
          <a:custGeom>
            <a:avLst/>
            <a:gdLst/>
            <a:ahLst/>
            <a:cxnLst/>
            <a:rect l="l" t="t" r="r" b="b"/>
            <a:pathLst>
              <a:path w="7746525" h="5211299">
                <a:moveTo>
                  <a:pt x="0" y="0"/>
                </a:moveTo>
                <a:lnTo>
                  <a:pt x="7746525" y="0"/>
                </a:lnTo>
                <a:lnTo>
                  <a:pt x="7746525" y="5211299"/>
                </a:lnTo>
                <a:lnTo>
                  <a:pt x="0" y="52112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3"/>
          <p:cNvSpPr/>
          <p:nvPr/>
        </p:nvSpPr>
        <p:spPr>
          <a:xfrm rot="-9542076">
            <a:off x="13469481" y="390292"/>
            <a:ext cx="4713996" cy="3327639"/>
          </a:xfrm>
          <a:custGeom>
            <a:avLst/>
            <a:gdLst/>
            <a:ahLst/>
            <a:cxnLst/>
            <a:rect l="l" t="t" r="r" b="b"/>
            <a:pathLst>
              <a:path w="8638815" h="5811567">
                <a:moveTo>
                  <a:pt x="0" y="0"/>
                </a:moveTo>
                <a:lnTo>
                  <a:pt x="8638815" y="0"/>
                </a:lnTo>
                <a:lnTo>
                  <a:pt x="8638815" y="5811566"/>
                </a:lnTo>
                <a:lnTo>
                  <a:pt x="0" y="58115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962097" y="1683609"/>
            <a:ext cx="16363807" cy="7377481"/>
          </a:xfrm>
          <a:custGeom>
            <a:avLst/>
            <a:gdLst/>
            <a:ahLst/>
            <a:cxnLst/>
            <a:rect l="l" t="t" r="r" b="b"/>
            <a:pathLst>
              <a:path w="16363807" h="7377481">
                <a:moveTo>
                  <a:pt x="0" y="0"/>
                </a:moveTo>
                <a:lnTo>
                  <a:pt x="16363806" y="0"/>
                </a:lnTo>
                <a:lnTo>
                  <a:pt x="16363806" y="7377481"/>
                </a:lnTo>
                <a:lnTo>
                  <a:pt x="0" y="737748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b="-2354"/>
            </a:stretch>
          </a:blipFill>
        </p:spPr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39803F-DAF6-4CC0-8706-CDDFA7353C8D}"/>
              </a:ext>
            </a:extLst>
          </p:cNvPr>
          <p:cNvSpPr txBox="1"/>
          <p:nvPr/>
        </p:nvSpPr>
        <p:spPr>
          <a:xfrm>
            <a:off x="432842" y="9368787"/>
            <a:ext cx="7101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200" dirty="0"/>
              <a:t>22</a:t>
            </a:r>
            <a:endParaRPr lang="fr-FR" sz="32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2017" y="-93433"/>
            <a:ext cx="18528617" cy="3076565"/>
            <a:chOff x="38411" y="0"/>
            <a:chExt cx="27286430" cy="4102086"/>
          </a:xfrm>
        </p:grpSpPr>
        <p:sp>
          <p:nvSpPr>
            <p:cNvPr id="3" name="Freeform 3"/>
            <p:cNvSpPr/>
            <p:nvPr/>
          </p:nvSpPr>
          <p:spPr>
            <a:xfrm>
              <a:off x="76200" y="0"/>
              <a:ext cx="10250507" cy="3120059"/>
            </a:xfrm>
            <a:custGeom>
              <a:avLst/>
              <a:gdLst/>
              <a:ahLst/>
              <a:cxnLst/>
              <a:rect l="l" t="t" r="r" b="b"/>
              <a:pathLst>
                <a:path w="10250507" h="3120059">
                  <a:moveTo>
                    <a:pt x="0" y="0"/>
                  </a:moveTo>
                  <a:lnTo>
                    <a:pt x="10250507" y="0"/>
                  </a:lnTo>
                  <a:lnTo>
                    <a:pt x="10250507" y="3120059"/>
                  </a:lnTo>
                  <a:lnTo>
                    <a:pt x="0" y="31200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4" name="Group 4"/>
            <p:cNvGrpSpPr/>
            <p:nvPr/>
          </p:nvGrpSpPr>
          <p:grpSpPr>
            <a:xfrm rot="105571">
              <a:off x="38411" y="1547860"/>
              <a:ext cx="3405634" cy="2554226"/>
              <a:chOff x="0" y="0"/>
              <a:chExt cx="812800" cy="6096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812800" cy="6096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09600">
                    <a:moveTo>
                      <a:pt x="609600" y="0"/>
                    </a:moveTo>
                    <a:lnTo>
                      <a:pt x="0" y="0"/>
                    </a:lnTo>
                    <a:lnTo>
                      <a:pt x="203200" y="609600"/>
                    </a:lnTo>
                    <a:lnTo>
                      <a:pt x="812800" y="609600"/>
                    </a:lnTo>
                    <a:lnTo>
                      <a:pt x="609600" y="0"/>
                    </a:lnTo>
                    <a:close/>
                  </a:path>
                </a:pathLst>
              </a:custGeom>
              <a:solidFill>
                <a:srgbClr val="5D5C63"/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101600" y="-47625"/>
                <a:ext cx="609600" cy="657225"/>
              </a:xfrm>
              <a:prstGeom prst="rect">
                <a:avLst/>
              </a:prstGeom>
            </p:spPr>
            <p:txBody>
              <a:bodyPr lIns="42045" tIns="42045" rIns="42045" bIns="42045" rtlCol="0" anchor="ctr"/>
              <a:lstStyle/>
              <a:p>
                <a:pPr algn="ctr">
                  <a:lnSpc>
                    <a:spcPts val="2540"/>
                  </a:lnSpc>
                </a:pPr>
                <a:endParaRPr/>
              </a:p>
            </p:txBody>
          </p:sp>
        </p:grpSp>
        <p:sp>
          <p:nvSpPr>
            <p:cNvPr id="7" name="Freeform 7"/>
            <p:cNvSpPr/>
            <p:nvPr/>
          </p:nvSpPr>
          <p:spPr>
            <a:xfrm>
              <a:off x="8910997" y="10277"/>
              <a:ext cx="10250507" cy="3120059"/>
            </a:xfrm>
            <a:custGeom>
              <a:avLst/>
              <a:gdLst/>
              <a:ahLst/>
              <a:cxnLst/>
              <a:rect l="l" t="t" r="r" b="b"/>
              <a:pathLst>
                <a:path w="10250507" h="3120059">
                  <a:moveTo>
                    <a:pt x="0" y="0"/>
                  </a:moveTo>
                  <a:lnTo>
                    <a:pt x="10250507" y="0"/>
                  </a:lnTo>
                  <a:lnTo>
                    <a:pt x="10250507" y="3120059"/>
                  </a:lnTo>
                  <a:lnTo>
                    <a:pt x="0" y="31200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18298170" y="22243"/>
              <a:ext cx="9026671" cy="3097816"/>
            </a:xfrm>
            <a:custGeom>
              <a:avLst/>
              <a:gdLst/>
              <a:ahLst/>
              <a:cxnLst/>
              <a:rect l="l" t="t" r="r" b="b"/>
              <a:pathLst>
                <a:path w="9026671" h="3120059">
                  <a:moveTo>
                    <a:pt x="0" y="0"/>
                  </a:moveTo>
                  <a:lnTo>
                    <a:pt x="9026671" y="0"/>
                  </a:lnTo>
                  <a:lnTo>
                    <a:pt x="9026671" y="3120059"/>
                  </a:lnTo>
                  <a:lnTo>
                    <a:pt x="0" y="31200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FR" dirty="0"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028700" y="-114300"/>
            <a:ext cx="540244" cy="10079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211"/>
              </a:lnSpc>
            </a:pPr>
            <a:r>
              <a:rPr lang="en-US" sz="5865">
                <a:solidFill>
                  <a:srgbClr val="FFFFFF"/>
                </a:solidFill>
                <a:latin typeface="Open Sans Bold"/>
              </a:rPr>
              <a:t>5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-629495" y="1165367"/>
            <a:ext cx="5737494" cy="5082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83"/>
              </a:lnSpc>
            </a:pPr>
            <a:r>
              <a:rPr lang="en-US" sz="3059">
                <a:solidFill>
                  <a:srgbClr val="FFFFFF"/>
                </a:solidFill>
                <a:latin typeface="Fira Sans Medium"/>
              </a:rPr>
              <a:t> CONCLUSION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821688" y="3214863"/>
            <a:ext cx="4644623" cy="10587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712"/>
              </a:lnSpc>
              <a:spcBef>
                <a:spcPct val="0"/>
              </a:spcBef>
            </a:pPr>
            <a:r>
              <a:rPr lang="en-US" sz="6221" dirty="0">
                <a:solidFill>
                  <a:srgbClr val="000000"/>
                </a:solidFill>
                <a:latin typeface="Fira Sans Medium"/>
              </a:rPr>
              <a:t>CONCLUSION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568390" y="4736298"/>
            <a:ext cx="10764638" cy="3293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07"/>
              </a:lnSpc>
              <a:spcBef>
                <a:spcPct val="0"/>
              </a:spcBef>
            </a:pPr>
            <a:r>
              <a:rPr lang="en-US" sz="3719" dirty="0" err="1">
                <a:solidFill>
                  <a:srgbClr val="000000"/>
                </a:solidFill>
                <a:latin typeface="Fira Sans Medium"/>
              </a:rPr>
              <a:t>Développement</a:t>
            </a:r>
            <a:r>
              <a:rPr lang="en-US" sz="3719" dirty="0">
                <a:solidFill>
                  <a:srgbClr val="000000"/>
                </a:solidFill>
                <a:latin typeface="Fira Sans Medium"/>
              </a:rPr>
              <a:t> </a:t>
            </a:r>
            <a:r>
              <a:rPr lang="en-US" sz="3719" dirty="0" err="1">
                <a:solidFill>
                  <a:srgbClr val="000000"/>
                </a:solidFill>
                <a:latin typeface="Fira Sans Medium"/>
              </a:rPr>
              <a:t>d'une</a:t>
            </a:r>
            <a:r>
              <a:rPr lang="en-US" sz="3719" dirty="0">
                <a:solidFill>
                  <a:srgbClr val="000000"/>
                </a:solidFill>
                <a:latin typeface="Fira Sans Medium"/>
              </a:rPr>
              <a:t> interface web pour le </a:t>
            </a:r>
            <a:r>
              <a:rPr lang="en-US" sz="3719" dirty="0" err="1">
                <a:solidFill>
                  <a:srgbClr val="000000"/>
                </a:solidFill>
                <a:latin typeface="Fira Sans Medium"/>
              </a:rPr>
              <a:t>logiciel</a:t>
            </a:r>
            <a:r>
              <a:rPr lang="en-US" sz="3719" dirty="0">
                <a:solidFill>
                  <a:srgbClr val="000000"/>
                </a:solidFill>
                <a:latin typeface="Fira Sans Medium"/>
              </a:rPr>
              <a:t> « Visual Timetabling »,  </a:t>
            </a:r>
            <a:r>
              <a:rPr lang="en-US" sz="3719" dirty="0" err="1">
                <a:solidFill>
                  <a:srgbClr val="000000"/>
                </a:solidFill>
                <a:latin typeface="Fira Sans Medium"/>
              </a:rPr>
              <a:t>fournit</a:t>
            </a:r>
            <a:r>
              <a:rPr lang="en-US" sz="3719" dirty="0">
                <a:solidFill>
                  <a:srgbClr val="000000"/>
                </a:solidFill>
                <a:latin typeface="Fira Sans Medium"/>
              </a:rPr>
              <a:t> </a:t>
            </a:r>
            <a:r>
              <a:rPr lang="en-US" sz="3719" dirty="0" err="1">
                <a:solidFill>
                  <a:srgbClr val="000000"/>
                </a:solidFill>
                <a:latin typeface="Fira Sans Medium"/>
              </a:rPr>
              <a:t>une</a:t>
            </a:r>
            <a:r>
              <a:rPr lang="en-US" sz="3719" dirty="0">
                <a:solidFill>
                  <a:srgbClr val="000000"/>
                </a:solidFill>
                <a:latin typeface="Fira Sans Medium"/>
              </a:rPr>
              <a:t> solution pratique pour </a:t>
            </a:r>
            <a:r>
              <a:rPr lang="en-US" sz="3719" dirty="0" err="1">
                <a:solidFill>
                  <a:srgbClr val="000000"/>
                </a:solidFill>
                <a:latin typeface="Fira Sans Medium"/>
              </a:rPr>
              <a:t>planifier</a:t>
            </a:r>
            <a:r>
              <a:rPr lang="en-US" sz="3719" dirty="0">
                <a:solidFill>
                  <a:srgbClr val="000000"/>
                </a:solidFill>
                <a:latin typeface="Fira Sans Medium"/>
              </a:rPr>
              <a:t> et </a:t>
            </a:r>
            <a:r>
              <a:rPr lang="en-US" sz="3719" dirty="0" err="1">
                <a:solidFill>
                  <a:srgbClr val="000000"/>
                </a:solidFill>
                <a:latin typeface="Fira Sans Medium"/>
              </a:rPr>
              <a:t>gérer</a:t>
            </a:r>
            <a:r>
              <a:rPr lang="en-US" sz="3719" dirty="0">
                <a:solidFill>
                  <a:srgbClr val="000000"/>
                </a:solidFill>
                <a:latin typeface="Fira Sans Medium"/>
              </a:rPr>
              <a:t> les </a:t>
            </a:r>
            <a:r>
              <a:rPr lang="en-US" sz="3719" dirty="0" err="1">
                <a:solidFill>
                  <a:srgbClr val="000000"/>
                </a:solidFill>
                <a:latin typeface="Fira Sans Medium"/>
              </a:rPr>
              <a:t>emplois</a:t>
            </a:r>
            <a:r>
              <a:rPr lang="en-US" sz="3719" dirty="0">
                <a:solidFill>
                  <a:srgbClr val="000000"/>
                </a:solidFill>
                <a:latin typeface="Fira Sans Medium"/>
              </a:rPr>
              <a:t> du temps de manière </a:t>
            </a:r>
            <a:r>
              <a:rPr lang="en-US" sz="3719" dirty="0" err="1">
                <a:solidFill>
                  <a:srgbClr val="000000"/>
                </a:solidFill>
                <a:latin typeface="Fira Sans Medium"/>
              </a:rPr>
              <a:t>efficace</a:t>
            </a:r>
            <a:r>
              <a:rPr lang="en-US" sz="3719" dirty="0">
                <a:solidFill>
                  <a:srgbClr val="000000"/>
                </a:solidFill>
                <a:latin typeface="Fira Sans Medium"/>
              </a:rPr>
              <a:t> et </a:t>
            </a:r>
            <a:r>
              <a:rPr lang="en-US" sz="3719" dirty="0" err="1">
                <a:solidFill>
                  <a:srgbClr val="000000"/>
                </a:solidFill>
                <a:latin typeface="Fira Sans Medium"/>
              </a:rPr>
              <a:t>consultez</a:t>
            </a:r>
            <a:r>
              <a:rPr lang="en-US" sz="3719" dirty="0">
                <a:solidFill>
                  <a:srgbClr val="000000"/>
                </a:solidFill>
                <a:latin typeface="Fira Sans Medium"/>
              </a:rPr>
              <a:t> les </a:t>
            </a:r>
            <a:r>
              <a:rPr lang="en-US" sz="3719" dirty="0" err="1">
                <a:solidFill>
                  <a:srgbClr val="000000"/>
                </a:solidFill>
                <a:latin typeface="Fira Sans Medium"/>
              </a:rPr>
              <a:t>emplois</a:t>
            </a:r>
            <a:r>
              <a:rPr lang="en-US" sz="3719" dirty="0">
                <a:solidFill>
                  <a:srgbClr val="000000"/>
                </a:solidFill>
                <a:latin typeface="Fira Sans Medium"/>
              </a:rPr>
              <a:t> du temps.</a:t>
            </a:r>
          </a:p>
        </p:txBody>
      </p:sp>
      <p:sp>
        <p:nvSpPr>
          <p:cNvPr id="15" name="Freeform 2"/>
          <p:cNvSpPr/>
          <p:nvPr/>
        </p:nvSpPr>
        <p:spPr>
          <a:xfrm rot="11832374">
            <a:off x="-64569" y="7149764"/>
            <a:ext cx="3981089" cy="3098011"/>
          </a:xfrm>
          <a:custGeom>
            <a:avLst/>
            <a:gdLst/>
            <a:ahLst/>
            <a:cxnLst/>
            <a:rect l="l" t="t" r="r" b="b"/>
            <a:pathLst>
              <a:path w="7746525" h="5211299">
                <a:moveTo>
                  <a:pt x="0" y="0"/>
                </a:moveTo>
                <a:lnTo>
                  <a:pt x="7746525" y="0"/>
                </a:lnTo>
                <a:lnTo>
                  <a:pt x="7746525" y="5211298"/>
                </a:lnTo>
                <a:lnTo>
                  <a:pt x="0" y="521129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67D28A6-AE8B-4297-B55A-E2E6451D9D27}"/>
              </a:ext>
            </a:extLst>
          </p:cNvPr>
          <p:cNvSpPr txBox="1"/>
          <p:nvPr/>
        </p:nvSpPr>
        <p:spPr>
          <a:xfrm>
            <a:off x="432842" y="9368787"/>
            <a:ext cx="7101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200" dirty="0"/>
              <a:t>23</a:t>
            </a:r>
            <a:endParaRPr lang="fr-FR" sz="32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36B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586843" y="3787454"/>
            <a:ext cx="13034158" cy="27120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0556"/>
              </a:lnSpc>
              <a:spcBef>
                <a:spcPct val="0"/>
              </a:spcBef>
            </a:pPr>
            <a:r>
              <a:rPr lang="en-US" sz="9596" dirty="0">
                <a:solidFill>
                  <a:srgbClr val="FFFFFF"/>
                </a:solidFill>
                <a:latin typeface="Fira Sans Semi-Bold"/>
              </a:rPr>
              <a:t>Merci pour </a:t>
            </a:r>
            <a:r>
              <a:rPr lang="en-US" sz="9596" dirty="0" err="1">
                <a:solidFill>
                  <a:srgbClr val="FFFFFF"/>
                </a:solidFill>
                <a:latin typeface="Fira Sans Semi-Bold"/>
              </a:rPr>
              <a:t>votre</a:t>
            </a:r>
            <a:r>
              <a:rPr lang="en-US" sz="9596" dirty="0">
                <a:solidFill>
                  <a:srgbClr val="FFFFFF"/>
                </a:solidFill>
                <a:latin typeface="Fira Sans Semi-Bold"/>
              </a:rPr>
              <a:t> attention !</a:t>
            </a:r>
          </a:p>
        </p:txBody>
      </p:sp>
      <p:sp>
        <p:nvSpPr>
          <p:cNvPr id="13" name="Freeform 2"/>
          <p:cNvSpPr/>
          <p:nvPr/>
        </p:nvSpPr>
        <p:spPr>
          <a:xfrm rot="11832374">
            <a:off x="-64569" y="7149764"/>
            <a:ext cx="3981089" cy="3098011"/>
          </a:xfrm>
          <a:custGeom>
            <a:avLst/>
            <a:gdLst/>
            <a:ahLst/>
            <a:cxnLst/>
            <a:rect l="l" t="t" r="r" b="b"/>
            <a:pathLst>
              <a:path w="7746525" h="5211299">
                <a:moveTo>
                  <a:pt x="0" y="0"/>
                </a:moveTo>
                <a:lnTo>
                  <a:pt x="7746525" y="0"/>
                </a:lnTo>
                <a:lnTo>
                  <a:pt x="7746525" y="5211298"/>
                </a:lnTo>
                <a:lnTo>
                  <a:pt x="0" y="52112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2"/>
          <p:cNvSpPr/>
          <p:nvPr/>
        </p:nvSpPr>
        <p:spPr>
          <a:xfrm rot="1617577">
            <a:off x="14354341" y="-44659"/>
            <a:ext cx="3981089" cy="3098011"/>
          </a:xfrm>
          <a:custGeom>
            <a:avLst/>
            <a:gdLst/>
            <a:ahLst/>
            <a:cxnLst/>
            <a:rect l="l" t="t" r="r" b="b"/>
            <a:pathLst>
              <a:path w="7746525" h="5211299">
                <a:moveTo>
                  <a:pt x="0" y="0"/>
                </a:moveTo>
                <a:lnTo>
                  <a:pt x="7746525" y="0"/>
                </a:lnTo>
                <a:lnTo>
                  <a:pt x="7746525" y="5211298"/>
                </a:lnTo>
                <a:lnTo>
                  <a:pt x="0" y="52112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36B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4754657" y="2359916"/>
            <a:ext cx="8833730" cy="1703236"/>
            <a:chOff x="0" y="0"/>
            <a:chExt cx="11778307" cy="2270981"/>
          </a:xfrm>
        </p:grpSpPr>
        <p:sp>
          <p:nvSpPr>
            <p:cNvPr id="10" name="TextBox 10"/>
            <p:cNvSpPr txBox="1"/>
            <p:nvPr/>
          </p:nvSpPr>
          <p:spPr>
            <a:xfrm>
              <a:off x="0" y="61121"/>
              <a:ext cx="11778307" cy="12539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7110"/>
                </a:lnSpc>
                <a:spcBef>
                  <a:spcPct val="0"/>
                </a:spcBef>
              </a:pPr>
              <a:r>
                <a:rPr lang="en-US" sz="6464" dirty="0">
                  <a:solidFill>
                    <a:srgbClr val="FFFFFF"/>
                  </a:solidFill>
                  <a:latin typeface="Fira Sans Semi-Bold"/>
                </a:rPr>
                <a:t>INTROUDICTION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823979" y="1764273"/>
              <a:ext cx="10130350" cy="4968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022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2667001" y="3565273"/>
            <a:ext cx="13398534" cy="56553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881"/>
              </a:lnSpc>
            </a:pPr>
            <a:r>
              <a:rPr lang="en-US" sz="3486" dirty="0">
                <a:solidFill>
                  <a:srgbClr val="FFFFFF"/>
                </a:solidFill>
                <a:latin typeface="Fira Sans"/>
              </a:rPr>
              <a:t>La gestion des </a:t>
            </a:r>
            <a:r>
              <a:rPr lang="en-US" sz="3486" dirty="0" err="1">
                <a:solidFill>
                  <a:srgbClr val="FFFFFF"/>
                </a:solidFill>
                <a:latin typeface="Fira Sans"/>
              </a:rPr>
              <a:t>emplois</a:t>
            </a:r>
            <a:r>
              <a:rPr lang="en-US" sz="3486" dirty="0">
                <a:solidFill>
                  <a:srgbClr val="FFFFFF"/>
                </a:solidFill>
                <a:latin typeface="Fira Sans"/>
              </a:rPr>
              <a:t> du temps </a:t>
            </a:r>
            <a:r>
              <a:rPr lang="en-US" sz="3486" dirty="0" err="1">
                <a:solidFill>
                  <a:srgbClr val="FFFFFF"/>
                </a:solidFill>
                <a:latin typeface="Fira Sans"/>
              </a:rPr>
              <a:t>est</a:t>
            </a:r>
            <a:r>
              <a:rPr lang="en-US" sz="3486" dirty="0">
                <a:solidFill>
                  <a:srgbClr val="FFFFFF"/>
                </a:solidFill>
                <a:latin typeface="Fira Sans"/>
              </a:rPr>
              <a:t> </a:t>
            </a:r>
            <a:r>
              <a:rPr lang="en-US" sz="3486" dirty="0" err="1">
                <a:solidFill>
                  <a:srgbClr val="FFFFFF"/>
                </a:solidFill>
                <a:latin typeface="Fira Sans"/>
              </a:rPr>
              <a:t>aujourd'hui</a:t>
            </a:r>
            <a:r>
              <a:rPr lang="en-US" sz="3486" dirty="0">
                <a:solidFill>
                  <a:srgbClr val="FFFFFF"/>
                </a:solidFill>
                <a:latin typeface="Fira Sans"/>
              </a:rPr>
              <a:t> un </a:t>
            </a:r>
            <a:r>
              <a:rPr lang="en-US" sz="3486" dirty="0" err="1">
                <a:solidFill>
                  <a:srgbClr val="FFFFFF"/>
                </a:solidFill>
                <a:latin typeface="Fira Sans"/>
              </a:rPr>
              <a:t>défi</a:t>
            </a:r>
            <a:r>
              <a:rPr lang="en-US" sz="3486" dirty="0">
                <a:solidFill>
                  <a:srgbClr val="FFFFFF"/>
                </a:solidFill>
                <a:latin typeface="Fira Sans"/>
              </a:rPr>
              <a:t> </a:t>
            </a:r>
            <a:r>
              <a:rPr lang="en-US" sz="3486" dirty="0" err="1">
                <a:solidFill>
                  <a:srgbClr val="FFFFFF"/>
                </a:solidFill>
                <a:latin typeface="Fira Sans"/>
              </a:rPr>
              <a:t>complexe</a:t>
            </a:r>
            <a:r>
              <a:rPr lang="en-US" sz="3486" dirty="0">
                <a:solidFill>
                  <a:srgbClr val="FFFFFF"/>
                </a:solidFill>
                <a:latin typeface="Fira Sans"/>
              </a:rPr>
              <a:t> dans de </a:t>
            </a:r>
            <a:r>
              <a:rPr lang="en-US" sz="3486" dirty="0" err="1">
                <a:solidFill>
                  <a:srgbClr val="FFFFFF"/>
                </a:solidFill>
                <a:latin typeface="Fira Sans"/>
              </a:rPr>
              <a:t>nombreux</a:t>
            </a:r>
            <a:r>
              <a:rPr lang="en-US" sz="3486" dirty="0">
                <a:solidFill>
                  <a:srgbClr val="FFFFFF"/>
                </a:solidFill>
                <a:latin typeface="Fira Sans"/>
              </a:rPr>
              <a:t> </a:t>
            </a:r>
            <a:r>
              <a:rPr lang="en-US" sz="3486" dirty="0" err="1">
                <a:solidFill>
                  <a:srgbClr val="FFFFFF"/>
                </a:solidFill>
                <a:latin typeface="Fira Sans"/>
              </a:rPr>
              <a:t>secteurs</a:t>
            </a:r>
            <a:r>
              <a:rPr lang="en-US" sz="3486" dirty="0">
                <a:solidFill>
                  <a:srgbClr val="FFFFFF"/>
                </a:solidFill>
                <a:latin typeface="Fira Sans"/>
              </a:rPr>
              <a:t>, y </a:t>
            </a:r>
            <a:r>
              <a:rPr lang="en-US" sz="3486" dirty="0" err="1">
                <a:solidFill>
                  <a:srgbClr val="FFFFFF"/>
                </a:solidFill>
                <a:latin typeface="Fira Sans"/>
              </a:rPr>
              <a:t>compris</a:t>
            </a:r>
            <a:r>
              <a:rPr lang="en-US" sz="3486" dirty="0">
                <a:solidFill>
                  <a:srgbClr val="FFFFFF"/>
                </a:solidFill>
                <a:latin typeface="Fira Sans"/>
              </a:rPr>
              <a:t> au sein de </a:t>
            </a:r>
            <a:r>
              <a:rPr lang="en-US" sz="3486" dirty="0" err="1">
                <a:solidFill>
                  <a:srgbClr val="FFFFFF"/>
                </a:solidFill>
                <a:latin typeface="Fira Sans"/>
              </a:rPr>
              <a:t>notre</a:t>
            </a:r>
            <a:r>
              <a:rPr lang="en-US" sz="3486" dirty="0">
                <a:solidFill>
                  <a:srgbClr val="FFFFFF"/>
                </a:solidFill>
                <a:latin typeface="Fira Sans"/>
              </a:rPr>
              <a:t> </a:t>
            </a:r>
            <a:r>
              <a:rPr lang="en-US" sz="3486" dirty="0" err="1">
                <a:solidFill>
                  <a:srgbClr val="FFFFFF"/>
                </a:solidFill>
                <a:latin typeface="Fira Sans"/>
              </a:rPr>
              <a:t>faculté</a:t>
            </a:r>
            <a:r>
              <a:rPr lang="en-US" sz="3486" dirty="0">
                <a:solidFill>
                  <a:srgbClr val="FFFFFF"/>
                </a:solidFill>
                <a:latin typeface="Fira Sans"/>
              </a:rPr>
              <a:t>. Entre la planification des séances, </a:t>
            </a:r>
            <a:r>
              <a:rPr lang="en-US" sz="3486" dirty="0" err="1">
                <a:solidFill>
                  <a:srgbClr val="FFFFFF"/>
                </a:solidFill>
                <a:latin typeface="Fira Sans"/>
              </a:rPr>
              <a:t>l'annulation</a:t>
            </a:r>
            <a:r>
              <a:rPr lang="en-US" sz="3486" dirty="0">
                <a:solidFill>
                  <a:srgbClr val="FFFFFF"/>
                </a:solidFill>
                <a:latin typeface="Fira Sans"/>
              </a:rPr>
              <a:t> des séances et la </a:t>
            </a:r>
            <a:r>
              <a:rPr lang="en-US" sz="3486" dirty="0" err="1">
                <a:solidFill>
                  <a:srgbClr val="FFFFFF"/>
                </a:solidFill>
                <a:latin typeface="Fira Sans"/>
              </a:rPr>
              <a:t>réservation</a:t>
            </a:r>
            <a:r>
              <a:rPr lang="en-US" sz="3486" dirty="0">
                <a:solidFill>
                  <a:srgbClr val="FFFFFF"/>
                </a:solidFill>
                <a:latin typeface="Fira Sans"/>
              </a:rPr>
              <a:t> des salles et la gestion </a:t>
            </a:r>
            <a:r>
              <a:rPr lang="en-US" sz="3486" dirty="0" err="1">
                <a:solidFill>
                  <a:srgbClr val="FFFFFF"/>
                </a:solidFill>
                <a:latin typeface="Fira Sans"/>
              </a:rPr>
              <a:t>d’autres</a:t>
            </a:r>
            <a:r>
              <a:rPr lang="en-US" sz="3486" dirty="0">
                <a:solidFill>
                  <a:srgbClr val="FFFFFF"/>
                </a:solidFill>
                <a:latin typeface="Fira Sans"/>
              </a:rPr>
              <a:t> </a:t>
            </a:r>
            <a:r>
              <a:rPr lang="en-US" sz="3486" dirty="0" err="1">
                <a:solidFill>
                  <a:srgbClr val="FFFFFF"/>
                </a:solidFill>
                <a:latin typeface="Fira Sans"/>
              </a:rPr>
              <a:t>ressources</a:t>
            </a:r>
            <a:r>
              <a:rPr lang="en-US" sz="3486" dirty="0">
                <a:solidFill>
                  <a:srgbClr val="FFFFFF"/>
                </a:solidFill>
                <a:latin typeface="Fira Sans"/>
              </a:rPr>
              <a:t>. </a:t>
            </a:r>
            <a:r>
              <a:rPr lang="en-US" sz="3486" dirty="0" err="1">
                <a:solidFill>
                  <a:srgbClr val="FFFFFF"/>
                </a:solidFill>
                <a:latin typeface="Fira Sans"/>
              </a:rPr>
              <a:t>c'est</a:t>
            </a:r>
            <a:r>
              <a:rPr lang="en-US" sz="3486" dirty="0">
                <a:solidFill>
                  <a:srgbClr val="FFFFFF"/>
                </a:solidFill>
                <a:latin typeface="Fira Sans"/>
              </a:rPr>
              <a:t> </a:t>
            </a:r>
            <a:r>
              <a:rPr lang="en-US" sz="3486" dirty="0" err="1">
                <a:solidFill>
                  <a:srgbClr val="FFFFFF"/>
                </a:solidFill>
                <a:latin typeface="Fira Sans"/>
              </a:rPr>
              <a:t>pourquoi</a:t>
            </a:r>
            <a:r>
              <a:rPr lang="en-US" sz="3486" dirty="0">
                <a:solidFill>
                  <a:srgbClr val="FFFFFF"/>
                </a:solidFill>
                <a:latin typeface="Fira Sans"/>
              </a:rPr>
              <a:t> nous </a:t>
            </a:r>
            <a:r>
              <a:rPr lang="en-US" sz="3486" dirty="0" err="1">
                <a:solidFill>
                  <a:srgbClr val="FFFFFF"/>
                </a:solidFill>
                <a:latin typeface="Fira Sans"/>
              </a:rPr>
              <a:t>avons</a:t>
            </a:r>
            <a:r>
              <a:rPr lang="en-US" sz="3486" dirty="0">
                <a:solidFill>
                  <a:srgbClr val="FFFFFF"/>
                </a:solidFill>
                <a:latin typeface="Fira Sans"/>
              </a:rPr>
              <a:t> </a:t>
            </a:r>
            <a:r>
              <a:rPr lang="en-US" sz="3486" dirty="0" err="1">
                <a:solidFill>
                  <a:srgbClr val="FFFFFF"/>
                </a:solidFill>
                <a:latin typeface="Fira Sans"/>
              </a:rPr>
              <a:t>besoin</a:t>
            </a:r>
            <a:r>
              <a:rPr lang="en-US" sz="3486" dirty="0">
                <a:solidFill>
                  <a:srgbClr val="FFFFFF"/>
                </a:solidFill>
                <a:latin typeface="Fira Sans"/>
              </a:rPr>
              <a:t> d'un </a:t>
            </a:r>
            <a:r>
              <a:rPr lang="en-US" sz="3486" dirty="0" err="1">
                <a:solidFill>
                  <a:srgbClr val="FFFFFF"/>
                </a:solidFill>
                <a:latin typeface="Fira Sans"/>
              </a:rPr>
              <a:t>outil</a:t>
            </a:r>
            <a:r>
              <a:rPr lang="en-US" sz="3486" dirty="0">
                <a:solidFill>
                  <a:srgbClr val="FFFFFF"/>
                </a:solidFill>
                <a:latin typeface="Fira Sans"/>
              </a:rPr>
              <a:t> performant </a:t>
            </a:r>
            <a:r>
              <a:rPr lang="en-US" sz="3486" dirty="0" err="1">
                <a:solidFill>
                  <a:srgbClr val="FFFFFF"/>
                </a:solidFill>
                <a:latin typeface="Fira Sans"/>
              </a:rPr>
              <a:t>tel</a:t>
            </a:r>
            <a:r>
              <a:rPr lang="en-US" sz="3486" dirty="0">
                <a:solidFill>
                  <a:srgbClr val="FFFFFF"/>
                </a:solidFill>
                <a:latin typeface="Fira Sans"/>
              </a:rPr>
              <a:t> que le </a:t>
            </a:r>
            <a:r>
              <a:rPr lang="en-US" sz="3486" dirty="0" err="1">
                <a:solidFill>
                  <a:srgbClr val="FFFFFF"/>
                </a:solidFill>
                <a:latin typeface="Fira Sans"/>
              </a:rPr>
              <a:t>logiciel</a:t>
            </a:r>
            <a:r>
              <a:rPr lang="en-US" sz="3486" dirty="0">
                <a:solidFill>
                  <a:srgbClr val="FFFFFF"/>
                </a:solidFill>
                <a:latin typeface="Fira Sans"/>
              </a:rPr>
              <a:t> Visual Timetabling , après </a:t>
            </a:r>
            <a:r>
              <a:rPr lang="en-US" sz="3486" dirty="0" err="1">
                <a:solidFill>
                  <a:srgbClr val="FFFFFF"/>
                </a:solidFill>
                <a:latin typeface="Fira Sans"/>
              </a:rPr>
              <a:t>avoir</a:t>
            </a:r>
            <a:r>
              <a:rPr lang="en-US" sz="3486" dirty="0">
                <a:solidFill>
                  <a:srgbClr val="FFFFFF"/>
                </a:solidFill>
                <a:latin typeface="Fira Sans"/>
              </a:rPr>
              <a:t> </a:t>
            </a:r>
            <a:r>
              <a:rPr lang="en-US" sz="3486" dirty="0" err="1">
                <a:solidFill>
                  <a:srgbClr val="FFFFFF"/>
                </a:solidFill>
                <a:latin typeface="Fira Sans"/>
              </a:rPr>
              <a:t>mené</a:t>
            </a:r>
            <a:r>
              <a:rPr lang="en-US" sz="3486" dirty="0">
                <a:solidFill>
                  <a:srgbClr val="FFFFFF"/>
                </a:solidFill>
                <a:latin typeface="Fira Sans"/>
              </a:rPr>
              <a:t> des études et des </a:t>
            </a:r>
            <a:r>
              <a:rPr lang="en-US" sz="3486" dirty="0" err="1">
                <a:solidFill>
                  <a:srgbClr val="FFFFFF"/>
                </a:solidFill>
                <a:latin typeface="Fira Sans"/>
              </a:rPr>
              <a:t>recherches</a:t>
            </a:r>
            <a:r>
              <a:rPr lang="en-US" sz="3486" dirty="0">
                <a:solidFill>
                  <a:srgbClr val="FFFFFF"/>
                </a:solidFill>
                <a:latin typeface="Fira Sans"/>
              </a:rPr>
              <a:t> sur la </a:t>
            </a:r>
            <a:r>
              <a:rPr lang="en-US" sz="3486" dirty="0" err="1">
                <a:solidFill>
                  <a:srgbClr val="FFFFFF"/>
                </a:solidFill>
                <a:latin typeface="Fira Sans"/>
              </a:rPr>
              <a:t>mesure</a:t>
            </a:r>
            <a:r>
              <a:rPr lang="en-US" sz="3486" dirty="0">
                <a:solidFill>
                  <a:srgbClr val="FFFFFF"/>
                </a:solidFill>
                <a:latin typeface="Fira Sans"/>
              </a:rPr>
              <a:t> dans </a:t>
            </a:r>
            <a:r>
              <a:rPr lang="en-US" sz="3486" dirty="0" err="1">
                <a:solidFill>
                  <a:srgbClr val="FFFFFF"/>
                </a:solidFill>
                <a:latin typeface="Fira Sans"/>
              </a:rPr>
              <a:t>laquelle</a:t>
            </a:r>
            <a:r>
              <a:rPr lang="en-US" sz="3486" dirty="0">
                <a:solidFill>
                  <a:srgbClr val="FFFFFF"/>
                </a:solidFill>
                <a:latin typeface="Fira Sans"/>
              </a:rPr>
              <a:t> il </a:t>
            </a:r>
            <a:r>
              <a:rPr lang="en-US" sz="3486" dirty="0" err="1">
                <a:solidFill>
                  <a:srgbClr val="FFFFFF"/>
                </a:solidFill>
                <a:latin typeface="Fira Sans"/>
              </a:rPr>
              <a:t>répond</a:t>
            </a:r>
            <a:r>
              <a:rPr lang="en-US" sz="3486" dirty="0">
                <a:solidFill>
                  <a:srgbClr val="FFFFFF"/>
                </a:solidFill>
                <a:latin typeface="Fira Sans"/>
              </a:rPr>
              <a:t> à </a:t>
            </a:r>
            <a:r>
              <a:rPr lang="en-US" sz="3486" dirty="0" err="1">
                <a:solidFill>
                  <a:srgbClr val="FFFFFF"/>
                </a:solidFill>
                <a:latin typeface="Fira Sans"/>
              </a:rPr>
              <a:t>nos</a:t>
            </a:r>
            <a:r>
              <a:rPr lang="en-US" sz="3486" dirty="0">
                <a:solidFill>
                  <a:srgbClr val="FFFFFF"/>
                </a:solidFill>
                <a:latin typeface="Fira Sans"/>
              </a:rPr>
              <a:t> exigences,</a:t>
            </a:r>
          </a:p>
          <a:p>
            <a:pPr algn="ctr">
              <a:lnSpc>
                <a:spcPts val="4881"/>
              </a:lnSpc>
            </a:pPr>
            <a:r>
              <a:rPr lang="en-US" sz="3486" dirty="0">
                <a:solidFill>
                  <a:srgbClr val="FFFFFF"/>
                </a:solidFill>
                <a:latin typeface="Fira Sans"/>
              </a:rPr>
              <a:t>avec la </a:t>
            </a:r>
            <a:r>
              <a:rPr lang="en-US" sz="3486" dirty="0" err="1">
                <a:solidFill>
                  <a:srgbClr val="FFFFFF"/>
                </a:solidFill>
                <a:latin typeface="Fira Sans"/>
              </a:rPr>
              <a:t>réalisation</a:t>
            </a:r>
            <a:r>
              <a:rPr lang="en-US" sz="3486" dirty="0">
                <a:solidFill>
                  <a:srgbClr val="FFFFFF"/>
                </a:solidFill>
                <a:latin typeface="Fira Sans"/>
              </a:rPr>
              <a:t> </a:t>
            </a:r>
            <a:r>
              <a:rPr lang="en-US" sz="3486" dirty="0" err="1">
                <a:solidFill>
                  <a:srgbClr val="FFFFFF"/>
                </a:solidFill>
                <a:latin typeface="Fira Sans"/>
              </a:rPr>
              <a:t>d'une</a:t>
            </a:r>
            <a:r>
              <a:rPr lang="en-US" sz="3486" dirty="0">
                <a:solidFill>
                  <a:srgbClr val="FFFFFF"/>
                </a:solidFill>
                <a:latin typeface="Fira Sans"/>
              </a:rPr>
              <a:t> interface web qui </a:t>
            </a:r>
            <a:r>
              <a:rPr lang="en-US" sz="3486" dirty="0" err="1">
                <a:solidFill>
                  <a:srgbClr val="FFFFFF"/>
                </a:solidFill>
                <a:latin typeface="Fira Sans"/>
              </a:rPr>
              <a:t>répond</a:t>
            </a:r>
            <a:r>
              <a:rPr lang="en-US" sz="3486" dirty="0">
                <a:solidFill>
                  <a:srgbClr val="FFFFFF"/>
                </a:solidFill>
                <a:latin typeface="Fira Sans"/>
              </a:rPr>
              <a:t> aux </a:t>
            </a:r>
            <a:r>
              <a:rPr lang="en-US" sz="3486" dirty="0" err="1">
                <a:solidFill>
                  <a:srgbClr val="FFFFFF"/>
                </a:solidFill>
                <a:latin typeface="Fira Sans"/>
              </a:rPr>
              <a:t>besoins</a:t>
            </a:r>
            <a:r>
              <a:rPr lang="en-US" sz="3486" dirty="0">
                <a:solidFill>
                  <a:srgbClr val="FFFFFF"/>
                </a:solidFill>
                <a:latin typeface="Fira Sans"/>
              </a:rPr>
              <a:t> des </a:t>
            </a:r>
            <a:r>
              <a:rPr lang="en-US" sz="3486" dirty="0" err="1">
                <a:solidFill>
                  <a:srgbClr val="FFFFFF"/>
                </a:solidFill>
                <a:latin typeface="Fira Sans"/>
              </a:rPr>
              <a:t>utilisateurs</a:t>
            </a:r>
            <a:r>
              <a:rPr lang="en-US" sz="3486" dirty="0">
                <a:solidFill>
                  <a:srgbClr val="FFFFFF"/>
                </a:solidFill>
                <a:latin typeface="Fira Sans"/>
              </a:rPr>
              <a:t> </a:t>
            </a:r>
          </a:p>
        </p:txBody>
      </p:sp>
      <p:sp>
        <p:nvSpPr>
          <p:cNvPr id="19" name="Freeform 2"/>
          <p:cNvSpPr/>
          <p:nvPr/>
        </p:nvSpPr>
        <p:spPr>
          <a:xfrm rot="17592567">
            <a:off x="-341989" y="155694"/>
            <a:ext cx="3981089" cy="3098011"/>
          </a:xfrm>
          <a:custGeom>
            <a:avLst/>
            <a:gdLst/>
            <a:ahLst/>
            <a:cxnLst/>
            <a:rect l="l" t="t" r="r" b="b"/>
            <a:pathLst>
              <a:path w="7746525" h="5211299">
                <a:moveTo>
                  <a:pt x="0" y="0"/>
                </a:moveTo>
                <a:lnTo>
                  <a:pt x="7746525" y="0"/>
                </a:lnTo>
                <a:lnTo>
                  <a:pt x="7746525" y="5211298"/>
                </a:lnTo>
                <a:lnTo>
                  <a:pt x="0" y="52112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"/>
          <p:cNvSpPr/>
          <p:nvPr/>
        </p:nvSpPr>
        <p:spPr>
          <a:xfrm rot="5400000">
            <a:off x="15767067" y="7727967"/>
            <a:ext cx="2819400" cy="2222465"/>
          </a:xfrm>
          <a:custGeom>
            <a:avLst/>
            <a:gdLst/>
            <a:ahLst/>
            <a:cxnLst/>
            <a:rect l="l" t="t" r="r" b="b"/>
            <a:pathLst>
              <a:path w="7746525" h="5211299">
                <a:moveTo>
                  <a:pt x="0" y="0"/>
                </a:moveTo>
                <a:lnTo>
                  <a:pt x="7746525" y="0"/>
                </a:lnTo>
                <a:lnTo>
                  <a:pt x="7746525" y="5211298"/>
                </a:lnTo>
                <a:lnTo>
                  <a:pt x="0" y="52112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3495104-4EA8-43F3-8CB9-151A9798A5E0}"/>
              </a:ext>
            </a:extLst>
          </p:cNvPr>
          <p:cNvSpPr txBox="1"/>
          <p:nvPr/>
        </p:nvSpPr>
        <p:spPr>
          <a:xfrm>
            <a:off x="432842" y="9368787"/>
            <a:ext cx="5958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r-MA" sz="3200" dirty="0">
                <a:solidFill>
                  <a:schemeClr val="bg1"/>
                </a:solidFill>
              </a:rPr>
              <a:t>3</a:t>
            </a:r>
            <a:endParaRPr lang="fr-FR" sz="32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146216" y="3634083"/>
            <a:ext cx="3501628" cy="10455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22"/>
              </a:lnSpc>
            </a:pPr>
            <a:r>
              <a:rPr lang="en-US" sz="6087">
                <a:solidFill>
                  <a:srgbClr val="000000"/>
                </a:solidFill>
                <a:latin typeface="Fira Sans Bold"/>
              </a:rPr>
              <a:t>Définition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2439298" y="5574951"/>
            <a:ext cx="12915464" cy="16900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48"/>
              </a:lnSpc>
            </a:pPr>
            <a:r>
              <a:rPr lang="en-US" sz="2463" dirty="0" err="1">
                <a:solidFill>
                  <a:srgbClr val="000000"/>
                </a:solidFill>
                <a:latin typeface="Open Sans"/>
              </a:rPr>
              <a:t>Logiciel</a:t>
            </a:r>
            <a:r>
              <a:rPr lang="en-US" sz="2463" dirty="0">
                <a:solidFill>
                  <a:srgbClr val="000000"/>
                </a:solidFill>
                <a:latin typeface="Open Sans"/>
              </a:rPr>
              <a:t> </a:t>
            </a:r>
            <a:r>
              <a:rPr lang="en-US" sz="2463" dirty="0" err="1">
                <a:solidFill>
                  <a:srgbClr val="000000"/>
                </a:solidFill>
                <a:latin typeface="Open Sans"/>
              </a:rPr>
              <a:t>permet</a:t>
            </a:r>
            <a:r>
              <a:rPr lang="en-US" sz="2463" dirty="0">
                <a:solidFill>
                  <a:srgbClr val="000000"/>
                </a:solidFill>
                <a:latin typeface="Open Sans"/>
              </a:rPr>
              <a:t> de </a:t>
            </a:r>
            <a:r>
              <a:rPr lang="en-US" sz="2463" dirty="0" err="1">
                <a:solidFill>
                  <a:srgbClr val="000000"/>
                </a:solidFill>
                <a:latin typeface="Open Sans"/>
              </a:rPr>
              <a:t>créer</a:t>
            </a:r>
            <a:r>
              <a:rPr lang="en-US" sz="2463" dirty="0">
                <a:solidFill>
                  <a:srgbClr val="000000"/>
                </a:solidFill>
                <a:latin typeface="Open Sans"/>
              </a:rPr>
              <a:t> </a:t>
            </a:r>
            <a:r>
              <a:rPr lang="en-US" sz="2463" dirty="0" err="1">
                <a:solidFill>
                  <a:srgbClr val="000000"/>
                </a:solidFill>
                <a:latin typeface="Open Sans"/>
              </a:rPr>
              <a:t>facilement</a:t>
            </a:r>
            <a:r>
              <a:rPr lang="en-US" sz="2463" dirty="0">
                <a:solidFill>
                  <a:srgbClr val="000000"/>
                </a:solidFill>
                <a:latin typeface="Open Sans"/>
              </a:rPr>
              <a:t> des </a:t>
            </a:r>
            <a:r>
              <a:rPr lang="en-US" sz="2463" dirty="0" err="1">
                <a:solidFill>
                  <a:srgbClr val="000000"/>
                </a:solidFill>
                <a:latin typeface="Open Sans"/>
              </a:rPr>
              <a:t>emplois</a:t>
            </a:r>
            <a:r>
              <a:rPr lang="en-US" sz="2463" dirty="0">
                <a:solidFill>
                  <a:srgbClr val="000000"/>
                </a:solidFill>
                <a:latin typeface="Open Sans"/>
              </a:rPr>
              <a:t> du temps </a:t>
            </a:r>
            <a:r>
              <a:rPr lang="en-US" sz="2463" dirty="0" err="1">
                <a:solidFill>
                  <a:srgbClr val="000000"/>
                </a:solidFill>
                <a:latin typeface="Open Sans"/>
              </a:rPr>
              <a:t>en</a:t>
            </a:r>
            <a:r>
              <a:rPr lang="en-US" sz="2463" dirty="0">
                <a:solidFill>
                  <a:srgbClr val="000000"/>
                </a:solidFill>
                <a:latin typeface="Open Sans"/>
              </a:rPr>
              <a:t> </a:t>
            </a:r>
            <a:r>
              <a:rPr lang="en-US" sz="2463" dirty="0" err="1">
                <a:solidFill>
                  <a:srgbClr val="000000"/>
                </a:solidFill>
                <a:latin typeface="Open Sans"/>
              </a:rPr>
              <a:t>ajoutant</a:t>
            </a:r>
            <a:r>
              <a:rPr lang="en-US" sz="2463" dirty="0">
                <a:solidFill>
                  <a:srgbClr val="000000"/>
                </a:solidFill>
                <a:latin typeface="Open Sans"/>
              </a:rPr>
              <a:t> des séances , des matières(modules), des </a:t>
            </a:r>
            <a:r>
              <a:rPr lang="en-US" sz="2463" dirty="0" err="1">
                <a:solidFill>
                  <a:srgbClr val="000000"/>
                </a:solidFill>
                <a:latin typeface="Open Sans"/>
              </a:rPr>
              <a:t>enseignants</a:t>
            </a:r>
            <a:r>
              <a:rPr lang="en-US" sz="2463" dirty="0">
                <a:solidFill>
                  <a:srgbClr val="000000"/>
                </a:solidFill>
                <a:latin typeface="Open Sans"/>
              </a:rPr>
              <a:t>, des salles et </a:t>
            </a:r>
            <a:r>
              <a:rPr lang="en-US" sz="2463" dirty="0" err="1">
                <a:solidFill>
                  <a:srgbClr val="000000"/>
                </a:solidFill>
                <a:latin typeface="Open Sans"/>
              </a:rPr>
              <a:t>d'autres</a:t>
            </a:r>
            <a:r>
              <a:rPr lang="en-US" sz="2463" dirty="0">
                <a:solidFill>
                  <a:srgbClr val="000000"/>
                </a:solidFill>
                <a:latin typeface="Open Sans"/>
              </a:rPr>
              <a:t> </a:t>
            </a:r>
            <a:r>
              <a:rPr lang="en-US" sz="2463" dirty="0" err="1">
                <a:solidFill>
                  <a:srgbClr val="000000"/>
                </a:solidFill>
                <a:latin typeface="Open Sans"/>
              </a:rPr>
              <a:t>ressources</a:t>
            </a:r>
            <a:r>
              <a:rPr lang="en-US" sz="2463" dirty="0">
                <a:solidFill>
                  <a:srgbClr val="000000"/>
                </a:solidFill>
                <a:latin typeface="Open Sans"/>
              </a:rPr>
              <a:t>, et de </a:t>
            </a:r>
            <a:r>
              <a:rPr lang="en-US" sz="2463" dirty="0" err="1">
                <a:solidFill>
                  <a:srgbClr val="000000"/>
                </a:solidFill>
                <a:latin typeface="Open Sans"/>
              </a:rPr>
              <a:t>gérer</a:t>
            </a:r>
            <a:r>
              <a:rPr lang="en-US" sz="2463" dirty="0">
                <a:solidFill>
                  <a:srgbClr val="000000"/>
                </a:solidFill>
                <a:latin typeface="Open Sans"/>
              </a:rPr>
              <a:t> </a:t>
            </a:r>
            <a:r>
              <a:rPr lang="en-US" sz="2463" dirty="0" err="1">
                <a:solidFill>
                  <a:srgbClr val="000000"/>
                </a:solidFill>
                <a:latin typeface="Open Sans"/>
              </a:rPr>
              <a:t>ces</a:t>
            </a:r>
            <a:r>
              <a:rPr lang="en-US" sz="2463" dirty="0">
                <a:solidFill>
                  <a:srgbClr val="000000"/>
                </a:solidFill>
                <a:latin typeface="Open Sans"/>
              </a:rPr>
              <a:t> </a:t>
            </a:r>
            <a:r>
              <a:rPr lang="en-US" sz="2463" dirty="0" err="1">
                <a:solidFill>
                  <a:srgbClr val="000000"/>
                </a:solidFill>
                <a:latin typeface="Open Sans"/>
              </a:rPr>
              <a:t>ressources</a:t>
            </a:r>
            <a:r>
              <a:rPr lang="en-US" sz="2463" dirty="0">
                <a:solidFill>
                  <a:srgbClr val="000000"/>
                </a:solidFill>
                <a:latin typeface="Open Sans"/>
              </a:rPr>
              <a:t> </a:t>
            </a:r>
            <a:r>
              <a:rPr lang="en-US" sz="2463" dirty="0" err="1">
                <a:solidFill>
                  <a:srgbClr val="000000"/>
                </a:solidFill>
                <a:latin typeface="Open Sans"/>
              </a:rPr>
              <a:t>en</a:t>
            </a:r>
            <a:r>
              <a:rPr lang="en-US" sz="2463" dirty="0">
                <a:solidFill>
                  <a:srgbClr val="000000"/>
                </a:solidFill>
                <a:latin typeface="Open Sans"/>
              </a:rPr>
              <a:t> </a:t>
            </a:r>
            <a:r>
              <a:rPr lang="en-US" sz="2463" dirty="0" err="1">
                <a:solidFill>
                  <a:srgbClr val="000000"/>
                </a:solidFill>
                <a:latin typeface="Open Sans"/>
              </a:rPr>
              <a:t>attribuant</a:t>
            </a:r>
            <a:r>
              <a:rPr lang="en-US" sz="2463" dirty="0">
                <a:solidFill>
                  <a:srgbClr val="000000"/>
                </a:solidFill>
                <a:latin typeface="Open Sans"/>
              </a:rPr>
              <a:t> des </a:t>
            </a:r>
            <a:r>
              <a:rPr lang="en-US" sz="2463" dirty="0" err="1">
                <a:solidFill>
                  <a:srgbClr val="000000"/>
                </a:solidFill>
                <a:latin typeface="Open Sans"/>
              </a:rPr>
              <a:t>ressources</a:t>
            </a:r>
            <a:r>
              <a:rPr lang="en-US" sz="2463" dirty="0">
                <a:solidFill>
                  <a:srgbClr val="000000"/>
                </a:solidFill>
                <a:latin typeface="Open Sans"/>
              </a:rPr>
              <a:t> </a:t>
            </a:r>
            <a:r>
              <a:rPr lang="en-US" sz="2463" dirty="0" err="1">
                <a:solidFill>
                  <a:srgbClr val="000000"/>
                </a:solidFill>
                <a:latin typeface="Open Sans"/>
              </a:rPr>
              <a:t>spécifiques</a:t>
            </a:r>
            <a:r>
              <a:rPr lang="en-US" sz="2463" dirty="0">
                <a:solidFill>
                  <a:srgbClr val="000000"/>
                </a:solidFill>
                <a:latin typeface="Open Sans"/>
              </a:rPr>
              <a:t> à </a:t>
            </a:r>
            <a:r>
              <a:rPr lang="en-US" sz="2463" dirty="0" err="1">
                <a:solidFill>
                  <a:srgbClr val="000000"/>
                </a:solidFill>
                <a:latin typeface="Open Sans"/>
              </a:rPr>
              <a:t>chaque</a:t>
            </a:r>
            <a:r>
              <a:rPr lang="en-US" sz="2463" dirty="0">
                <a:solidFill>
                  <a:srgbClr val="000000"/>
                </a:solidFill>
                <a:latin typeface="Open Sans"/>
              </a:rPr>
              <a:t> session </a:t>
            </a:r>
            <a:r>
              <a:rPr lang="en-US" sz="2463" dirty="0" err="1">
                <a:solidFill>
                  <a:srgbClr val="000000"/>
                </a:solidFill>
                <a:latin typeface="Open Sans"/>
              </a:rPr>
              <a:t>ou</a:t>
            </a:r>
            <a:r>
              <a:rPr lang="en-US" sz="2463" dirty="0">
                <a:solidFill>
                  <a:srgbClr val="000000"/>
                </a:solidFill>
                <a:latin typeface="Open Sans"/>
              </a:rPr>
              <a:t> </a:t>
            </a:r>
            <a:r>
              <a:rPr lang="en-US" sz="2463" dirty="0" err="1">
                <a:solidFill>
                  <a:srgbClr val="000000"/>
                </a:solidFill>
                <a:latin typeface="Open Sans"/>
              </a:rPr>
              <a:t>réservation</a:t>
            </a:r>
            <a:r>
              <a:rPr lang="en-US" sz="2463" dirty="0">
                <a:solidFill>
                  <a:srgbClr val="000000"/>
                </a:solidFill>
                <a:latin typeface="Open Sans"/>
              </a:rPr>
              <a:t> </a:t>
            </a:r>
            <a:r>
              <a:rPr lang="en-US" sz="2463" dirty="0" err="1">
                <a:solidFill>
                  <a:srgbClr val="000000"/>
                </a:solidFill>
                <a:latin typeface="Open Sans"/>
              </a:rPr>
              <a:t>selon</a:t>
            </a:r>
            <a:r>
              <a:rPr lang="en-US" sz="2463" dirty="0">
                <a:solidFill>
                  <a:srgbClr val="000000"/>
                </a:solidFill>
                <a:latin typeface="Open Sans"/>
              </a:rPr>
              <a:t> les </a:t>
            </a:r>
            <a:r>
              <a:rPr lang="en-US" sz="2463" dirty="0" err="1">
                <a:solidFill>
                  <a:srgbClr val="000000"/>
                </a:solidFill>
                <a:latin typeface="Open Sans"/>
              </a:rPr>
              <a:t>préférences</a:t>
            </a:r>
            <a:r>
              <a:rPr lang="en-US" sz="2463" dirty="0">
                <a:solidFill>
                  <a:srgbClr val="000000"/>
                </a:solidFill>
                <a:latin typeface="Open Sans"/>
              </a:rPr>
              <a:t> de </a:t>
            </a:r>
            <a:r>
              <a:rPr lang="en-US" sz="2463" dirty="0" err="1">
                <a:solidFill>
                  <a:srgbClr val="000000"/>
                </a:solidFill>
                <a:latin typeface="Open Sans"/>
              </a:rPr>
              <a:t>l'utilisateur</a:t>
            </a:r>
            <a:r>
              <a:rPr lang="en-US" sz="2463" dirty="0">
                <a:solidFill>
                  <a:srgbClr val="000000"/>
                </a:solidFill>
                <a:latin typeface="Open Sans"/>
              </a:rPr>
              <a:t> et les exigences </a:t>
            </a:r>
            <a:r>
              <a:rPr lang="en-US" sz="2463" dirty="0" err="1">
                <a:solidFill>
                  <a:srgbClr val="000000"/>
                </a:solidFill>
                <a:latin typeface="Open Sans"/>
              </a:rPr>
              <a:t>spécifiques</a:t>
            </a:r>
            <a:r>
              <a:rPr lang="en-US" sz="2463" dirty="0">
                <a:solidFill>
                  <a:srgbClr val="000000"/>
                </a:solidFill>
                <a:latin typeface="Open Sans"/>
              </a:rPr>
              <a:t>.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-38100" y="-93433"/>
            <a:ext cx="7745030" cy="3115326"/>
            <a:chOff x="0" y="0"/>
            <a:chExt cx="10326707" cy="4153768"/>
          </a:xfrm>
        </p:grpSpPr>
        <p:sp>
          <p:nvSpPr>
            <p:cNvPr id="5" name="Freeform 5"/>
            <p:cNvSpPr/>
            <p:nvPr/>
          </p:nvSpPr>
          <p:spPr>
            <a:xfrm>
              <a:off x="76200" y="0"/>
              <a:ext cx="10250507" cy="3120059"/>
            </a:xfrm>
            <a:custGeom>
              <a:avLst/>
              <a:gdLst/>
              <a:ahLst/>
              <a:cxnLst/>
              <a:rect l="l" t="t" r="r" b="b"/>
              <a:pathLst>
                <a:path w="10250507" h="3120059">
                  <a:moveTo>
                    <a:pt x="0" y="0"/>
                  </a:moveTo>
                  <a:lnTo>
                    <a:pt x="10250507" y="0"/>
                  </a:lnTo>
                  <a:lnTo>
                    <a:pt x="10250507" y="3120059"/>
                  </a:lnTo>
                  <a:lnTo>
                    <a:pt x="0" y="31200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6" name="Group 6"/>
            <p:cNvGrpSpPr/>
            <p:nvPr/>
          </p:nvGrpSpPr>
          <p:grpSpPr>
            <a:xfrm rot="105571">
              <a:off x="38411" y="1547860"/>
              <a:ext cx="3405634" cy="2554226"/>
              <a:chOff x="0" y="0"/>
              <a:chExt cx="812800" cy="6096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812800" cy="6096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09600">
                    <a:moveTo>
                      <a:pt x="609600" y="0"/>
                    </a:moveTo>
                    <a:lnTo>
                      <a:pt x="0" y="0"/>
                    </a:lnTo>
                    <a:lnTo>
                      <a:pt x="203200" y="609600"/>
                    </a:lnTo>
                    <a:lnTo>
                      <a:pt x="812800" y="609600"/>
                    </a:lnTo>
                    <a:lnTo>
                      <a:pt x="609600" y="0"/>
                    </a:lnTo>
                    <a:close/>
                  </a:path>
                </a:pathLst>
              </a:custGeom>
              <a:solidFill>
                <a:srgbClr val="1836B2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101600" y="-47625"/>
                <a:ext cx="609600" cy="657225"/>
              </a:xfrm>
              <a:prstGeom prst="rect">
                <a:avLst/>
              </a:prstGeom>
            </p:spPr>
            <p:txBody>
              <a:bodyPr lIns="42045" tIns="42045" rIns="42045" bIns="42045" rtlCol="0" anchor="ctr"/>
              <a:lstStyle/>
              <a:p>
                <a:pPr algn="ctr">
                  <a:lnSpc>
                    <a:spcPts val="2540"/>
                  </a:lnSpc>
                </a:pPr>
                <a:endParaRPr/>
              </a:p>
            </p:txBody>
          </p:sp>
        </p:grpSp>
      </p:grpSp>
      <p:sp>
        <p:nvSpPr>
          <p:cNvPr id="9" name="Freeform 9"/>
          <p:cNvSpPr/>
          <p:nvPr/>
        </p:nvSpPr>
        <p:spPr>
          <a:xfrm>
            <a:off x="6678251" y="-85725"/>
            <a:ext cx="7654777" cy="2329968"/>
          </a:xfrm>
          <a:custGeom>
            <a:avLst/>
            <a:gdLst/>
            <a:ahLst/>
            <a:cxnLst/>
            <a:rect l="l" t="t" r="r" b="b"/>
            <a:pathLst>
              <a:path w="7654777" h="2329968">
                <a:moveTo>
                  <a:pt x="0" y="0"/>
                </a:moveTo>
                <a:lnTo>
                  <a:pt x="7654777" y="0"/>
                </a:lnTo>
                <a:lnTo>
                  <a:pt x="7654777" y="2329968"/>
                </a:lnTo>
                <a:lnTo>
                  <a:pt x="0" y="23299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3704577" y="-95801"/>
            <a:ext cx="4732961" cy="2340044"/>
          </a:xfrm>
          <a:custGeom>
            <a:avLst/>
            <a:gdLst/>
            <a:ahLst/>
            <a:cxnLst/>
            <a:rect l="l" t="t" r="r" b="b"/>
            <a:pathLst>
              <a:path w="6770003" h="2340044">
                <a:moveTo>
                  <a:pt x="0" y="0"/>
                </a:moveTo>
                <a:lnTo>
                  <a:pt x="6770003" y="0"/>
                </a:lnTo>
                <a:lnTo>
                  <a:pt x="6770003" y="2340044"/>
                </a:lnTo>
                <a:lnTo>
                  <a:pt x="0" y="234004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11" name="Group 11"/>
          <p:cNvGrpSpPr/>
          <p:nvPr/>
        </p:nvGrpSpPr>
        <p:grpSpPr>
          <a:xfrm>
            <a:off x="920611" y="199209"/>
            <a:ext cx="356735" cy="678511"/>
            <a:chOff x="0" y="0"/>
            <a:chExt cx="3000121" cy="570623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999994" cy="5706364"/>
            </a:xfrm>
            <a:custGeom>
              <a:avLst/>
              <a:gdLst/>
              <a:ahLst/>
              <a:cxnLst/>
              <a:rect l="l" t="t" r="r" b="b"/>
              <a:pathLst>
                <a:path w="2999994" h="5706364">
                  <a:moveTo>
                    <a:pt x="12954" y="5706237"/>
                  </a:moveTo>
                  <a:lnTo>
                    <a:pt x="12954" y="5434965"/>
                  </a:lnTo>
                  <a:cubicBezTo>
                    <a:pt x="12954" y="5152898"/>
                    <a:pt x="56515" y="4899406"/>
                    <a:pt x="143764" y="4674489"/>
                  </a:cubicBezTo>
                  <a:cubicBezTo>
                    <a:pt x="231013" y="4449572"/>
                    <a:pt x="343408" y="4240657"/>
                    <a:pt x="481203" y="4047998"/>
                  </a:cubicBezTo>
                  <a:cubicBezTo>
                    <a:pt x="618998" y="3855339"/>
                    <a:pt x="764286" y="3666490"/>
                    <a:pt x="917194" y="3481197"/>
                  </a:cubicBezTo>
                  <a:cubicBezTo>
                    <a:pt x="1065784" y="3300349"/>
                    <a:pt x="1207262" y="3114675"/>
                    <a:pt x="1341882" y="2924175"/>
                  </a:cubicBezTo>
                  <a:cubicBezTo>
                    <a:pt x="1476375" y="2733675"/>
                    <a:pt x="1586230" y="2526919"/>
                    <a:pt x="1671320" y="2304161"/>
                  </a:cubicBezTo>
                  <a:cubicBezTo>
                    <a:pt x="1756410" y="2081276"/>
                    <a:pt x="1798828" y="1831086"/>
                    <a:pt x="1798828" y="1553337"/>
                  </a:cubicBezTo>
                  <a:cubicBezTo>
                    <a:pt x="1798828" y="1419860"/>
                    <a:pt x="1778889" y="1305179"/>
                    <a:pt x="1739011" y="1209421"/>
                  </a:cubicBezTo>
                  <a:cubicBezTo>
                    <a:pt x="1699133" y="1113663"/>
                    <a:pt x="1616837" y="1065657"/>
                    <a:pt x="1491996" y="1065657"/>
                  </a:cubicBezTo>
                  <a:cubicBezTo>
                    <a:pt x="1302512" y="1065657"/>
                    <a:pt x="1207770" y="1234694"/>
                    <a:pt x="1207770" y="1572641"/>
                  </a:cubicBezTo>
                  <a:lnTo>
                    <a:pt x="1207770" y="2266950"/>
                  </a:lnTo>
                  <a:lnTo>
                    <a:pt x="12954" y="2266950"/>
                  </a:lnTo>
                  <a:cubicBezTo>
                    <a:pt x="10795" y="2217420"/>
                    <a:pt x="8128" y="2161540"/>
                    <a:pt x="4826" y="2099056"/>
                  </a:cubicBezTo>
                  <a:cubicBezTo>
                    <a:pt x="1651" y="2036699"/>
                    <a:pt x="0" y="1976374"/>
                    <a:pt x="0" y="1918208"/>
                  </a:cubicBezTo>
                  <a:cubicBezTo>
                    <a:pt x="0" y="1509141"/>
                    <a:pt x="43053" y="1162050"/>
                    <a:pt x="129159" y="876681"/>
                  </a:cubicBezTo>
                  <a:cubicBezTo>
                    <a:pt x="215265" y="591439"/>
                    <a:pt x="367538" y="374015"/>
                    <a:pt x="586105" y="224409"/>
                  </a:cubicBezTo>
                  <a:cubicBezTo>
                    <a:pt x="804672" y="74803"/>
                    <a:pt x="1112012" y="0"/>
                    <a:pt x="1508125" y="0"/>
                  </a:cubicBezTo>
                  <a:cubicBezTo>
                    <a:pt x="1979549" y="0"/>
                    <a:pt x="2346071" y="132461"/>
                    <a:pt x="2607691" y="397256"/>
                  </a:cubicBezTo>
                  <a:cubicBezTo>
                    <a:pt x="2869311" y="662051"/>
                    <a:pt x="2999994" y="1039876"/>
                    <a:pt x="2999994" y="1530731"/>
                  </a:cubicBezTo>
                  <a:cubicBezTo>
                    <a:pt x="2999994" y="1864487"/>
                    <a:pt x="2956941" y="2156714"/>
                    <a:pt x="2870835" y="2407539"/>
                  </a:cubicBezTo>
                  <a:cubicBezTo>
                    <a:pt x="2784729" y="2658364"/>
                    <a:pt x="2670556" y="2886583"/>
                    <a:pt x="2528570" y="3092196"/>
                  </a:cubicBezTo>
                  <a:cubicBezTo>
                    <a:pt x="2386457" y="3297809"/>
                    <a:pt x="2230374" y="3502914"/>
                    <a:pt x="2060321" y="3707384"/>
                  </a:cubicBezTo>
                  <a:cubicBezTo>
                    <a:pt x="1939671" y="3851656"/>
                    <a:pt x="1822958" y="3999103"/>
                    <a:pt x="1709928" y="4149852"/>
                  </a:cubicBezTo>
                  <a:cubicBezTo>
                    <a:pt x="1596898" y="4300601"/>
                    <a:pt x="1497330" y="4462018"/>
                    <a:pt x="1411224" y="4634230"/>
                  </a:cubicBezTo>
                  <a:lnTo>
                    <a:pt x="2961259" y="4634230"/>
                  </a:lnTo>
                  <a:lnTo>
                    <a:pt x="2961259" y="5706364"/>
                  </a:lnTo>
                  <a:lnTo>
                    <a:pt x="12954" y="5706364"/>
                  </a:ln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13" name="Group 13"/>
          <p:cNvGrpSpPr/>
          <p:nvPr/>
        </p:nvGrpSpPr>
        <p:grpSpPr>
          <a:xfrm>
            <a:off x="7446645" y="353570"/>
            <a:ext cx="349120" cy="675130"/>
            <a:chOff x="0" y="0"/>
            <a:chExt cx="2977515" cy="5757926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977515" cy="5757926"/>
            </a:xfrm>
            <a:custGeom>
              <a:avLst/>
              <a:gdLst/>
              <a:ahLst/>
              <a:cxnLst/>
              <a:rect l="l" t="t" r="r" b="b"/>
              <a:pathLst>
                <a:path w="2977515" h="5757926">
                  <a:moveTo>
                    <a:pt x="1437005" y="5757926"/>
                  </a:moveTo>
                  <a:cubicBezTo>
                    <a:pt x="935355" y="5757926"/>
                    <a:pt x="570484" y="5625465"/>
                    <a:pt x="342265" y="5360670"/>
                  </a:cubicBezTo>
                  <a:cubicBezTo>
                    <a:pt x="114046" y="5095875"/>
                    <a:pt x="0" y="4696587"/>
                    <a:pt x="0" y="4162679"/>
                  </a:cubicBezTo>
                  <a:lnTo>
                    <a:pt x="0" y="3568446"/>
                  </a:lnTo>
                  <a:lnTo>
                    <a:pt x="1165733" y="3568446"/>
                  </a:lnTo>
                  <a:lnTo>
                    <a:pt x="1165733" y="4165854"/>
                  </a:lnTo>
                  <a:cubicBezTo>
                    <a:pt x="1165733" y="4316603"/>
                    <a:pt x="1184529" y="4444111"/>
                    <a:pt x="1222248" y="4548505"/>
                  </a:cubicBezTo>
                  <a:cubicBezTo>
                    <a:pt x="1259840" y="4652899"/>
                    <a:pt x="1344422" y="4705096"/>
                    <a:pt x="1475740" y="4705096"/>
                  </a:cubicBezTo>
                  <a:cubicBezTo>
                    <a:pt x="1609217" y="4705096"/>
                    <a:pt x="1694180" y="4648581"/>
                    <a:pt x="1730883" y="4535551"/>
                  </a:cubicBezTo>
                  <a:cubicBezTo>
                    <a:pt x="1767459" y="4422521"/>
                    <a:pt x="1785747" y="4237990"/>
                    <a:pt x="1785747" y="3981704"/>
                  </a:cubicBezTo>
                  <a:lnTo>
                    <a:pt x="1785747" y="3839591"/>
                  </a:lnTo>
                  <a:cubicBezTo>
                    <a:pt x="1785747" y="3643757"/>
                    <a:pt x="1752854" y="3472561"/>
                    <a:pt x="1687322" y="3326130"/>
                  </a:cubicBezTo>
                  <a:cubicBezTo>
                    <a:pt x="1621663" y="3179699"/>
                    <a:pt x="1493012" y="3106547"/>
                    <a:pt x="1301369" y="3106547"/>
                  </a:cubicBezTo>
                  <a:cubicBezTo>
                    <a:pt x="1277620" y="3106547"/>
                    <a:pt x="1256665" y="3107055"/>
                    <a:pt x="1238377" y="3108198"/>
                  </a:cubicBezTo>
                  <a:cubicBezTo>
                    <a:pt x="1220089" y="3109341"/>
                    <a:pt x="1204468" y="3110865"/>
                    <a:pt x="1191514" y="3113024"/>
                  </a:cubicBezTo>
                  <a:lnTo>
                    <a:pt x="1191514" y="2092579"/>
                  </a:lnTo>
                  <a:cubicBezTo>
                    <a:pt x="1387348" y="2092579"/>
                    <a:pt x="1537081" y="2049018"/>
                    <a:pt x="1640459" y="1961769"/>
                  </a:cubicBezTo>
                  <a:cubicBezTo>
                    <a:pt x="1743837" y="1874520"/>
                    <a:pt x="1795526" y="1728724"/>
                    <a:pt x="1795526" y="1524254"/>
                  </a:cubicBezTo>
                  <a:cubicBezTo>
                    <a:pt x="1795526" y="1203452"/>
                    <a:pt x="1702943" y="1043051"/>
                    <a:pt x="1517777" y="1043051"/>
                  </a:cubicBezTo>
                  <a:cubicBezTo>
                    <a:pt x="1397254" y="1043051"/>
                    <a:pt x="1315974" y="1089914"/>
                    <a:pt x="1273937" y="1183513"/>
                  </a:cubicBezTo>
                  <a:cubicBezTo>
                    <a:pt x="1231900" y="1277112"/>
                    <a:pt x="1210945" y="1396111"/>
                    <a:pt x="1210945" y="1540383"/>
                  </a:cubicBezTo>
                  <a:lnTo>
                    <a:pt x="1210945" y="1711579"/>
                  </a:lnTo>
                  <a:lnTo>
                    <a:pt x="35560" y="1711579"/>
                  </a:lnTo>
                  <a:cubicBezTo>
                    <a:pt x="33401" y="1685798"/>
                    <a:pt x="31750" y="1654556"/>
                    <a:pt x="30734" y="1617980"/>
                  </a:cubicBezTo>
                  <a:cubicBezTo>
                    <a:pt x="29591" y="1581404"/>
                    <a:pt x="29083" y="1545844"/>
                    <a:pt x="29083" y="1511427"/>
                  </a:cubicBezTo>
                  <a:cubicBezTo>
                    <a:pt x="29083" y="990473"/>
                    <a:pt x="150749" y="608330"/>
                    <a:pt x="393954" y="364998"/>
                  </a:cubicBezTo>
                  <a:cubicBezTo>
                    <a:pt x="637286" y="121666"/>
                    <a:pt x="1009650" y="0"/>
                    <a:pt x="1511300" y="0"/>
                  </a:cubicBezTo>
                  <a:cubicBezTo>
                    <a:pt x="2480056" y="0"/>
                    <a:pt x="2964561" y="503809"/>
                    <a:pt x="2964561" y="1511300"/>
                  </a:cubicBezTo>
                  <a:cubicBezTo>
                    <a:pt x="2964561" y="1791208"/>
                    <a:pt x="2926842" y="2022094"/>
                    <a:pt x="2851531" y="2203958"/>
                  </a:cubicBezTo>
                  <a:cubicBezTo>
                    <a:pt x="2776093" y="2385949"/>
                    <a:pt x="2636266" y="2513457"/>
                    <a:pt x="2431796" y="2586609"/>
                  </a:cubicBezTo>
                  <a:cubicBezTo>
                    <a:pt x="2593213" y="2664079"/>
                    <a:pt x="2712720" y="2763139"/>
                    <a:pt x="2790190" y="2883662"/>
                  </a:cubicBezTo>
                  <a:cubicBezTo>
                    <a:pt x="2867660" y="3004312"/>
                    <a:pt x="2918206" y="3153918"/>
                    <a:pt x="2941955" y="3332607"/>
                  </a:cubicBezTo>
                  <a:cubicBezTo>
                    <a:pt x="2965577" y="3511296"/>
                    <a:pt x="2977515" y="3727704"/>
                    <a:pt x="2977515" y="3981704"/>
                  </a:cubicBezTo>
                  <a:cubicBezTo>
                    <a:pt x="2977515" y="4550029"/>
                    <a:pt x="2858516" y="4988179"/>
                    <a:pt x="2620645" y="5296027"/>
                  </a:cubicBezTo>
                  <a:cubicBezTo>
                    <a:pt x="2382647" y="5604002"/>
                    <a:pt x="1988185" y="5757926"/>
                    <a:pt x="1437005" y="5757926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15" name="TextBox 15"/>
          <p:cNvSpPr txBox="1"/>
          <p:nvPr/>
        </p:nvSpPr>
        <p:spPr>
          <a:xfrm>
            <a:off x="810594" y="1156447"/>
            <a:ext cx="6761368" cy="5482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26"/>
              </a:lnSpc>
            </a:pPr>
            <a:r>
              <a:rPr lang="en-US" sz="3161">
                <a:solidFill>
                  <a:srgbClr val="FFFFFF"/>
                </a:solidFill>
                <a:latin typeface="Fira Sans Medium"/>
              </a:rPr>
              <a:t> Visual TimeTabling 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4477565" y="1241873"/>
            <a:ext cx="2720233" cy="3647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60"/>
              </a:lnSpc>
            </a:pPr>
            <a:r>
              <a:rPr lang="en-US" sz="2114">
                <a:solidFill>
                  <a:srgbClr val="FFFFFF"/>
                </a:solidFill>
                <a:latin typeface="Fira Sans Medium"/>
              </a:rPr>
              <a:t>Conclusion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284618" y="1232348"/>
            <a:ext cx="5276725" cy="481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799">
                <a:solidFill>
                  <a:srgbClr val="FFFFFF"/>
                </a:solidFill>
                <a:latin typeface="Fira Sans Medium"/>
              </a:rPr>
              <a:t>INTERFACE WEB FPO-PLANNING</a:t>
            </a:r>
          </a:p>
        </p:txBody>
      </p:sp>
      <p:sp>
        <p:nvSpPr>
          <p:cNvPr id="18" name="Freeform 18"/>
          <p:cNvSpPr/>
          <p:nvPr/>
        </p:nvSpPr>
        <p:spPr>
          <a:xfrm rot="-8589628">
            <a:off x="-33087" y="7233856"/>
            <a:ext cx="3695998" cy="2967451"/>
          </a:xfrm>
          <a:custGeom>
            <a:avLst/>
            <a:gdLst/>
            <a:ahLst/>
            <a:cxnLst/>
            <a:rect l="l" t="t" r="r" b="b"/>
            <a:pathLst>
              <a:path w="7746525" h="5211299">
                <a:moveTo>
                  <a:pt x="0" y="0"/>
                </a:moveTo>
                <a:lnTo>
                  <a:pt x="7746525" y="0"/>
                </a:lnTo>
                <a:lnTo>
                  <a:pt x="7746525" y="5211298"/>
                </a:lnTo>
                <a:lnTo>
                  <a:pt x="0" y="521129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76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  </a:t>
            </a:r>
            <a:endParaRPr lang="fr-FR" dirty="0"/>
          </a:p>
        </p:txBody>
      </p:sp>
      <p:grpSp>
        <p:nvGrpSpPr>
          <p:cNvPr id="19" name="Group 19"/>
          <p:cNvGrpSpPr/>
          <p:nvPr/>
        </p:nvGrpSpPr>
        <p:grpSpPr>
          <a:xfrm>
            <a:off x="15541761" y="304553"/>
            <a:ext cx="400702" cy="724147"/>
            <a:chOff x="0" y="0"/>
            <a:chExt cx="3148584" cy="5690108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3148584" cy="5690108"/>
            </a:xfrm>
            <a:custGeom>
              <a:avLst/>
              <a:gdLst/>
              <a:ahLst/>
              <a:cxnLst/>
              <a:rect l="l" t="t" r="r" b="b"/>
              <a:pathLst>
                <a:path w="3148584" h="5690108">
                  <a:moveTo>
                    <a:pt x="1685671" y="5690108"/>
                  </a:moveTo>
                  <a:lnTo>
                    <a:pt x="1685671" y="4789170"/>
                  </a:lnTo>
                  <a:lnTo>
                    <a:pt x="0" y="4789170"/>
                  </a:lnTo>
                  <a:lnTo>
                    <a:pt x="0" y="3901059"/>
                  </a:lnTo>
                  <a:lnTo>
                    <a:pt x="1075309" y="0"/>
                  </a:lnTo>
                  <a:lnTo>
                    <a:pt x="2845054" y="0"/>
                  </a:lnTo>
                  <a:lnTo>
                    <a:pt x="2845054" y="3839718"/>
                  </a:lnTo>
                  <a:lnTo>
                    <a:pt x="3148584" y="3839718"/>
                  </a:lnTo>
                  <a:lnTo>
                    <a:pt x="3148584" y="4789170"/>
                  </a:lnTo>
                  <a:lnTo>
                    <a:pt x="2845054" y="4789170"/>
                  </a:lnTo>
                  <a:lnTo>
                    <a:pt x="2845054" y="5690108"/>
                  </a:lnTo>
                  <a:lnTo>
                    <a:pt x="1685671" y="5690108"/>
                  </a:lnTo>
                  <a:close/>
                  <a:moveTo>
                    <a:pt x="1013968" y="3839718"/>
                  </a:moveTo>
                  <a:lnTo>
                    <a:pt x="1685671" y="3839718"/>
                  </a:lnTo>
                  <a:lnTo>
                    <a:pt x="1685671" y="975233"/>
                  </a:lnTo>
                  <a:lnTo>
                    <a:pt x="1013968" y="3839718"/>
                  </a:ln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ACD17530-70CB-437E-8334-A837E035FB10}"/>
              </a:ext>
            </a:extLst>
          </p:cNvPr>
          <p:cNvSpPr txBox="1"/>
          <p:nvPr/>
        </p:nvSpPr>
        <p:spPr>
          <a:xfrm>
            <a:off x="432842" y="9368787"/>
            <a:ext cx="5958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r-MA" sz="3200" dirty="0"/>
              <a:t>4</a:t>
            </a:r>
            <a:endParaRPr lang="fr-FR" sz="32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57349" y="276378"/>
            <a:ext cx="18576817" cy="10010622"/>
            <a:chOff x="349072" y="2975396"/>
            <a:chExt cx="36532274" cy="20744004"/>
          </a:xfrm>
        </p:grpSpPr>
        <p:sp>
          <p:nvSpPr>
            <p:cNvPr id="3" name="Freeform 3"/>
            <p:cNvSpPr/>
            <p:nvPr/>
          </p:nvSpPr>
          <p:spPr>
            <a:xfrm rot="13010372">
              <a:off x="416938" y="16771003"/>
              <a:ext cx="10328700" cy="6948397"/>
            </a:xfrm>
            <a:custGeom>
              <a:avLst/>
              <a:gdLst/>
              <a:ahLst/>
              <a:cxnLst/>
              <a:rect l="l" t="t" r="r" b="b"/>
              <a:pathLst>
                <a:path w="10328700" h="6948398">
                  <a:moveTo>
                    <a:pt x="0" y="0"/>
                  </a:moveTo>
                  <a:lnTo>
                    <a:pt x="10328700" y="0"/>
                  </a:lnTo>
                  <a:lnTo>
                    <a:pt x="10328700" y="6948398"/>
                  </a:lnTo>
                  <a:lnTo>
                    <a:pt x="0" y="69483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 rot="12057924">
              <a:off x="25362927" y="2975396"/>
              <a:ext cx="11518419" cy="7748756"/>
            </a:xfrm>
            <a:custGeom>
              <a:avLst/>
              <a:gdLst/>
              <a:ahLst/>
              <a:cxnLst/>
              <a:rect l="l" t="t" r="r" b="b"/>
              <a:pathLst>
                <a:path w="11518420" h="7748756">
                  <a:moveTo>
                    <a:pt x="0" y="0"/>
                  </a:moveTo>
                  <a:lnTo>
                    <a:pt x="11518420" y="0"/>
                  </a:lnTo>
                  <a:lnTo>
                    <a:pt x="11518420" y="7748756"/>
                  </a:lnTo>
                  <a:lnTo>
                    <a:pt x="0" y="77487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 rot="13010372">
              <a:off x="349072" y="3069909"/>
              <a:ext cx="10328700" cy="6948397"/>
            </a:xfrm>
            <a:custGeom>
              <a:avLst/>
              <a:gdLst/>
              <a:ahLst/>
              <a:cxnLst/>
              <a:rect l="l" t="t" r="r" b="b"/>
              <a:pathLst>
                <a:path w="10328700" h="6948398">
                  <a:moveTo>
                    <a:pt x="0" y="0"/>
                  </a:moveTo>
                  <a:lnTo>
                    <a:pt x="10328700" y="0"/>
                  </a:lnTo>
                  <a:lnTo>
                    <a:pt x="10328700" y="6948398"/>
                  </a:lnTo>
                  <a:lnTo>
                    <a:pt x="0" y="69483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275DAD11-03F4-46F4-B554-088294F284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0176" y="114300"/>
            <a:ext cx="15751024" cy="982489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2CAD4DA-E636-47A1-AEF8-429F8045CFC0}"/>
              </a:ext>
            </a:extLst>
          </p:cNvPr>
          <p:cNvSpPr txBox="1"/>
          <p:nvPr/>
        </p:nvSpPr>
        <p:spPr>
          <a:xfrm>
            <a:off x="432842" y="9368787"/>
            <a:ext cx="5958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200" dirty="0"/>
              <a:t>5</a:t>
            </a:r>
            <a:endParaRPr lang="fr-FR" sz="32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57349" y="276378"/>
            <a:ext cx="18576817" cy="10010622"/>
            <a:chOff x="349072" y="2975396"/>
            <a:chExt cx="36532274" cy="20744004"/>
          </a:xfrm>
        </p:grpSpPr>
        <p:sp>
          <p:nvSpPr>
            <p:cNvPr id="3" name="Freeform 3"/>
            <p:cNvSpPr/>
            <p:nvPr/>
          </p:nvSpPr>
          <p:spPr>
            <a:xfrm rot="13010372">
              <a:off x="416938" y="16771003"/>
              <a:ext cx="10328700" cy="6948397"/>
            </a:xfrm>
            <a:custGeom>
              <a:avLst/>
              <a:gdLst/>
              <a:ahLst/>
              <a:cxnLst/>
              <a:rect l="l" t="t" r="r" b="b"/>
              <a:pathLst>
                <a:path w="10328700" h="6948398">
                  <a:moveTo>
                    <a:pt x="0" y="0"/>
                  </a:moveTo>
                  <a:lnTo>
                    <a:pt x="10328700" y="0"/>
                  </a:lnTo>
                  <a:lnTo>
                    <a:pt x="10328700" y="6948398"/>
                  </a:lnTo>
                  <a:lnTo>
                    <a:pt x="0" y="69483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 rot="12057924">
              <a:off x="25362927" y="2975396"/>
              <a:ext cx="11518419" cy="7748756"/>
            </a:xfrm>
            <a:custGeom>
              <a:avLst/>
              <a:gdLst/>
              <a:ahLst/>
              <a:cxnLst/>
              <a:rect l="l" t="t" r="r" b="b"/>
              <a:pathLst>
                <a:path w="11518420" h="7748756">
                  <a:moveTo>
                    <a:pt x="0" y="0"/>
                  </a:moveTo>
                  <a:lnTo>
                    <a:pt x="11518420" y="0"/>
                  </a:lnTo>
                  <a:lnTo>
                    <a:pt x="11518420" y="7748756"/>
                  </a:lnTo>
                  <a:lnTo>
                    <a:pt x="0" y="77487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 rot="13010372">
              <a:off x="349072" y="3069909"/>
              <a:ext cx="10328700" cy="6948397"/>
            </a:xfrm>
            <a:custGeom>
              <a:avLst/>
              <a:gdLst/>
              <a:ahLst/>
              <a:cxnLst/>
              <a:rect l="l" t="t" r="r" b="b"/>
              <a:pathLst>
                <a:path w="10328700" h="6948398">
                  <a:moveTo>
                    <a:pt x="0" y="0"/>
                  </a:moveTo>
                  <a:lnTo>
                    <a:pt x="10328700" y="0"/>
                  </a:lnTo>
                  <a:lnTo>
                    <a:pt x="10328700" y="6948398"/>
                  </a:lnTo>
                  <a:lnTo>
                    <a:pt x="0" y="69483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6" name="Freeform 6"/>
          <p:cNvSpPr/>
          <p:nvPr/>
        </p:nvSpPr>
        <p:spPr>
          <a:xfrm>
            <a:off x="1066800" y="370685"/>
            <a:ext cx="17028083" cy="9545630"/>
          </a:xfrm>
          <a:custGeom>
            <a:avLst/>
            <a:gdLst/>
            <a:ahLst/>
            <a:cxnLst/>
            <a:rect l="l" t="t" r="r" b="b"/>
            <a:pathLst>
              <a:path w="17028083" h="9545630">
                <a:moveTo>
                  <a:pt x="0" y="0"/>
                </a:moveTo>
                <a:lnTo>
                  <a:pt x="17028084" y="0"/>
                </a:lnTo>
                <a:lnTo>
                  <a:pt x="17028084" y="9545630"/>
                </a:lnTo>
                <a:lnTo>
                  <a:pt x="0" y="954563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fr-FR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BA0AE21-677D-49E5-88A5-FD350033EC70}"/>
              </a:ext>
            </a:extLst>
          </p:cNvPr>
          <p:cNvSpPr/>
          <p:nvPr/>
        </p:nvSpPr>
        <p:spPr>
          <a:xfrm>
            <a:off x="990600" y="2933700"/>
            <a:ext cx="9677400" cy="533400"/>
          </a:xfrm>
          <a:prstGeom prst="roundRect">
            <a:avLst/>
          </a:prstGeom>
          <a:noFill/>
          <a:ln w="762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55A708E-BACF-479A-9754-06C3933ADF34}"/>
              </a:ext>
            </a:extLst>
          </p:cNvPr>
          <p:cNvSpPr txBox="1"/>
          <p:nvPr/>
        </p:nvSpPr>
        <p:spPr>
          <a:xfrm>
            <a:off x="432842" y="9368787"/>
            <a:ext cx="5958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200" dirty="0"/>
              <a:t>6</a:t>
            </a:r>
            <a:endParaRPr lang="fr-FR" sz="3200" dirty="0"/>
          </a:p>
        </p:txBody>
      </p:sp>
    </p:spTree>
    <p:extLst>
      <p:ext uri="{BB962C8B-B14F-4D97-AF65-F5344CB8AC3E}">
        <p14:creationId xmlns:p14="http://schemas.microsoft.com/office/powerpoint/2010/main" val="2113583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2"/>
          <p:cNvGrpSpPr/>
          <p:nvPr/>
        </p:nvGrpSpPr>
        <p:grpSpPr>
          <a:xfrm>
            <a:off x="-357349" y="276378"/>
            <a:ext cx="18576817" cy="10010622"/>
            <a:chOff x="349072" y="2975396"/>
            <a:chExt cx="36532274" cy="20744004"/>
          </a:xfrm>
        </p:grpSpPr>
        <p:sp>
          <p:nvSpPr>
            <p:cNvPr id="18" name="Freeform 3"/>
            <p:cNvSpPr/>
            <p:nvPr/>
          </p:nvSpPr>
          <p:spPr>
            <a:xfrm rot="13010372">
              <a:off x="416938" y="16771003"/>
              <a:ext cx="10328700" cy="6948397"/>
            </a:xfrm>
            <a:custGeom>
              <a:avLst/>
              <a:gdLst/>
              <a:ahLst/>
              <a:cxnLst/>
              <a:rect l="l" t="t" r="r" b="b"/>
              <a:pathLst>
                <a:path w="10328700" h="6948398">
                  <a:moveTo>
                    <a:pt x="0" y="0"/>
                  </a:moveTo>
                  <a:lnTo>
                    <a:pt x="10328700" y="0"/>
                  </a:lnTo>
                  <a:lnTo>
                    <a:pt x="10328700" y="6948398"/>
                  </a:lnTo>
                  <a:lnTo>
                    <a:pt x="0" y="69483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9" name="Freeform 4"/>
            <p:cNvSpPr/>
            <p:nvPr/>
          </p:nvSpPr>
          <p:spPr>
            <a:xfrm rot="12057924">
              <a:off x="25362927" y="2975396"/>
              <a:ext cx="11518419" cy="7748756"/>
            </a:xfrm>
            <a:custGeom>
              <a:avLst/>
              <a:gdLst/>
              <a:ahLst/>
              <a:cxnLst/>
              <a:rect l="l" t="t" r="r" b="b"/>
              <a:pathLst>
                <a:path w="11518420" h="7748756">
                  <a:moveTo>
                    <a:pt x="0" y="0"/>
                  </a:moveTo>
                  <a:lnTo>
                    <a:pt x="11518420" y="0"/>
                  </a:lnTo>
                  <a:lnTo>
                    <a:pt x="11518420" y="7748756"/>
                  </a:lnTo>
                  <a:lnTo>
                    <a:pt x="0" y="77487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0" name="Freeform 5"/>
            <p:cNvSpPr/>
            <p:nvPr/>
          </p:nvSpPr>
          <p:spPr>
            <a:xfrm rot="13010372">
              <a:off x="349072" y="3069909"/>
              <a:ext cx="10328700" cy="6948397"/>
            </a:xfrm>
            <a:custGeom>
              <a:avLst/>
              <a:gdLst/>
              <a:ahLst/>
              <a:cxnLst/>
              <a:rect l="l" t="t" r="r" b="b"/>
              <a:pathLst>
                <a:path w="10328700" h="6948398">
                  <a:moveTo>
                    <a:pt x="0" y="0"/>
                  </a:moveTo>
                  <a:lnTo>
                    <a:pt x="10328700" y="0"/>
                  </a:lnTo>
                  <a:lnTo>
                    <a:pt x="10328700" y="6948398"/>
                  </a:lnTo>
                  <a:lnTo>
                    <a:pt x="0" y="69483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29DA2DA7-669B-4CCE-93B5-93B20CF266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449167"/>
            <a:ext cx="14431137" cy="8979789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BCBFE44-4585-413E-9B71-E0483897EE8A}"/>
              </a:ext>
            </a:extLst>
          </p:cNvPr>
          <p:cNvSpPr/>
          <p:nvPr/>
        </p:nvSpPr>
        <p:spPr>
          <a:xfrm>
            <a:off x="3505199" y="580643"/>
            <a:ext cx="2667001" cy="533400"/>
          </a:xfrm>
          <a:prstGeom prst="rect">
            <a:avLst/>
          </a:prstGeom>
          <a:noFill/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CBBF303-FFFC-4181-B184-FD5B2068FBD9}"/>
              </a:ext>
            </a:extLst>
          </p:cNvPr>
          <p:cNvSpPr/>
          <p:nvPr/>
        </p:nvSpPr>
        <p:spPr>
          <a:xfrm>
            <a:off x="3124200" y="1943100"/>
            <a:ext cx="3886200" cy="1281476"/>
          </a:xfrm>
          <a:prstGeom prst="rect">
            <a:avLst/>
          </a:prstGeom>
          <a:noFill/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272106F-98A2-4E01-94D5-58BE67745240}"/>
              </a:ext>
            </a:extLst>
          </p:cNvPr>
          <p:cNvSpPr/>
          <p:nvPr/>
        </p:nvSpPr>
        <p:spPr>
          <a:xfrm>
            <a:off x="7510231" y="1114043"/>
            <a:ext cx="9072000" cy="6732000"/>
          </a:xfrm>
          <a:prstGeom prst="rect">
            <a:avLst/>
          </a:prstGeom>
          <a:noFill/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à coins arrondis 5"/>
          <p:cNvSpPr/>
          <p:nvPr/>
        </p:nvSpPr>
        <p:spPr>
          <a:xfrm>
            <a:off x="3276600" y="2781300"/>
            <a:ext cx="45719" cy="457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: Rounded Corners 9">
            <a:extLst>
              <a:ext uri="{FF2B5EF4-FFF2-40B4-BE49-F238E27FC236}">
                <a16:creationId xmlns:a16="http://schemas.microsoft.com/office/drawing/2014/main" id="{5272106F-98A2-4E01-94D5-58BE67745240}"/>
              </a:ext>
            </a:extLst>
          </p:cNvPr>
          <p:cNvSpPr/>
          <p:nvPr/>
        </p:nvSpPr>
        <p:spPr>
          <a:xfrm>
            <a:off x="2406388" y="4328445"/>
            <a:ext cx="4832611" cy="4936049"/>
          </a:xfrm>
          <a:prstGeom prst="rect">
            <a:avLst/>
          </a:prstGeom>
          <a:noFill/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5E935DF-DA6C-4DF0-9D36-64ACE0489D81}"/>
              </a:ext>
            </a:extLst>
          </p:cNvPr>
          <p:cNvSpPr txBox="1"/>
          <p:nvPr/>
        </p:nvSpPr>
        <p:spPr>
          <a:xfrm>
            <a:off x="432842" y="9368787"/>
            <a:ext cx="5958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200" dirty="0"/>
              <a:t>7</a:t>
            </a:r>
            <a:endParaRPr lang="fr-FR" sz="32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2"/>
          <p:cNvGrpSpPr/>
          <p:nvPr/>
        </p:nvGrpSpPr>
        <p:grpSpPr>
          <a:xfrm>
            <a:off x="-357349" y="276378"/>
            <a:ext cx="18576817" cy="10010622"/>
            <a:chOff x="349072" y="2975396"/>
            <a:chExt cx="36532274" cy="20744004"/>
          </a:xfrm>
        </p:grpSpPr>
        <p:sp>
          <p:nvSpPr>
            <p:cNvPr id="11" name="Freeform 3"/>
            <p:cNvSpPr/>
            <p:nvPr/>
          </p:nvSpPr>
          <p:spPr>
            <a:xfrm rot="13010372">
              <a:off x="416938" y="16771003"/>
              <a:ext cx="10328700" cy="6948397"/>
            </a:xfrm>
            <a:custGeom>
              <a:avLst/>
              <a:gdLst/>
              <a:ahLst/>
              <a:cxnLst/>
              <a:rect l="l" t="t" r="r" b="b"/>
              <a:pathLst>
                <a:path w="10328700" h="6948398">
                  <a:moveTo>
                    <a:pt x="0" y="0"/>
                  </a:moveTo>
                  <a:lnTo>
                    <a:pt x="10328700" y="0"/>
                  </a:lnTo>
                  <a:lnTo>
                    <a:pt x="10328700" y="6948398"/>
                  </a:lnTo>
                  <a:lnTo>
                    <a:pt x="0" y="69483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2" name="Freeform 4"/>
            <p:cNvSpPr/>
            <p:nvPr/>
          </p:nvSpPr>
          <p:spPr>
            <a:xfrm rot="12057924">
              <a:off x="25362927" y="2975396"/>
              <a:ext cx="11518419" cy="7748756"/>
            </a:xfrm>
            <a:custGeom>
              <a:avLst/>
              <a:gdLst/>
              <a:ahLst/>
              <a:cxnLst/>
              <a:rect l="l" t="t" r="r" b="b"/>
              <a:pathLst>
                <a:path w="11518420" h="7748756">
                  <a:moveTo>
                    <a:pt x="0" y="0"/>
                  </a:moveTo>
                  <a:lnTo>
                    <a:pt x="11518420" y="0"/>
                  </a:lnTo>
                  <a:lnTo>
                    <a:pt x="11518420" y="7748756"/>
                  </a:lnTo>
                  <a:lnTo>
                    <a:pt x="0" y="77487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3" name="Freeform 5"/>
            <p:cNvSpPr/>
            <p:nvPr/>
          </p:nvSpPr>
          <p:spPr>
            <a:xfrm rot="13010372">
              <a:off x="349072" y="3069909"/>
              <a:ext cx="10328700" cy="6948397"/>
            </a:xfrm>
            <a:custGeom>
              <a:avLst/>
              <a:gdLst/>
              <a:ahLst/>
              <a:cxnLst/>
              <a:rect l="l" t="t" r="r" b="b"/>
              <a:pathLst>
                <a:path w="10328700" h="6948398">
                  <a:moveTo>
                    <a:pt x="0" y="0"/>
                  </a:moveTo>
                  <a:lnTo>
                    <a:pt x="10328700" y="0"/>
                  </a:lnTo>
                  <a:lnTo>
                    <a:pt x="10328700" y="6948398"/>
                  </a:lnTo>
                  <a:lnTo>
                    <a:pt x="0" y="69483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>
            <a:off x="2233208" y="0"/>
            <a:ext cx="13064604" cy="10287000"/>
            <a:chOff x="0" y="0"/>
            <a:chExt cx="16055831" cy="1344331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6055831" cy="9989295"/>
            </a:xfrm>
            <a:custGeom>
              <a:avLst/>
              <a:gdLst/>
              <a:ahLst/>
              <a:cxnLst/>
              <a:rect l="l" t="t" r="r" b="b"/>
              <a:pathLst>
                <a:path w="16055831" h="9989295">
                  <a:moveTo>
                    <a:pt x="0" y="0"/>
                  </a:moveTo>
                  <a:lnTo>
                    <a:pt x="16055831" y="0"/>
                  </a:lnTo>
                  <a:lnTo>
                    <a:pt x="16055831" y="9989295"/>
                  </a:lnTo>
                  <a:lnTo>
                    <a:pt x="0" y="99892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b="-100006"/>
              </a:stretch>
            </a:blipFill>
          </p:spPr>
          <p:txBody>
            <a:bodyPr/>
            <a:lstStyle/>
            <a:p>
              <a:endParaRPr lang="fr-FR" dirty="0"/>
            </a:p>
          </p:txBody>
        </p:sp>
        <p:sp>
          <p:nvSpPr>
            <p:cNvPr id="8" name="Freeform 8"/>
            <p:cNvSpPr/>
            <p:nvPr/>
          </p:nvSpPr>
          <p:spPr>
            <a:xfrm>
              <a:off x="0" y="9989295"/>
              <a:ext cx="16054209" cy="3454016"/>
            </a:xfrm>
            <a:custGeom>
              <a:avLst/>
              <a:gdLst/>
              <a:ahLst/>
              <a:cxnLst/>
              <a:rect l="l" t="t" r="r" b="b"/>
              <a:pathLst>
                <a:path w="16054209" h="3454016">
                  <a:moveTo>
                    <a:pt x="0" y="0"/>
                  </a:moveTo>
                  <a:lnTo>
                    <a:pt x="16054209" y="0"/>
                  </a:lnTo>
                  <a:lnTo>
                    <a:pt x="16054209" y="3454016"/>
                  </a:lnTo>
                  <a:lnTo>
                    <a:pt x="0" y="34540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478376"/>
              </a:stretch>
            </a:blipFill>
          </p:spPr>
        </p:sp>
      </p:grpSp>
      <p:sp>
        <p:nvSpPr>
          <p:cNvPr id="14" name="Rectangle: Rounded Corners 6">
            <a:extLst>
              <a:ext uri="{FF2B5EF4-FFF2-40B4-BE49-F238E27FC236}">
                <a16:creationId xmlns:a16="http://schemas.microsoft.com/office/drawing/2014/main" id="{2EE55DB8-2FBE-41D6-BB13-BA7736E5B99C}"/>
              </a:ext>
            </a:extLst>
          </p:cNvPr>
          <p:cNvSpPr/>
          <p:nvPr/>
        </p:nvSpPr>
        <p:spPr>
          <a:xfrm>
            <a:off x="5943601" y="38100"/>
            <a:ext cx="2895599" cy="365125"/>
          </a:xfrm>
          <a:prstGeom prst="rect">
            <a:avLst/>
          </a:prstGeom>
          <a:noFill/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29FEDBF-F724-468F-9DD2-07757DBEADE4}"/>
              </a:ext>
            </a:extLst>
          </p:cNvPr>
          <p:cNvSpPr txBox="1"/>
          <p:nvPr/>
        </p:nvSpPr>
        <p:spPr>
          <a:xfrm>
            <a:off x="432842" y="9368787"/>
            <a:ext cx="5958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200" dirty="0"/>
              <a:t>8</a:t>
            </a:r>
            <a:endParaRPr lang="fr-FR" sz="3200" dirty="0"/>
          </a:p>
        </p:txBody>
      </p:sp>
      <p:sp>
        <p:nvSpPr>
          <p:cNvPr id="16" name="Rectangle: Rounded Corners 6">
            <a:extLst>
              <a:ext uri="{FF2B5EF4-FFF2-40B4-BE49-F238E27FC236}">
                <a16:creationId xmlns:a16="http://schemas.microsoft.com/office/drawing/2014/main" id="{9398B01C-7D19-432D-8358-F6BB52651B9D}"/>
              </a:ext>
            </a:extLst>
          </p:cNvPr>
          <p:cNvSpPr/>
          <p:nvPr/>
        </p:nvSpPr>
        <p:spPr>
          <a:xfrm>
            <a:off x="5375690" y="954285"/>
            <a:ext cx="5063710" cy="1141215"/>
          </a:xfrm>
          <a:prstGeom prst="rect">
            <a:avLst/>
          </a:prstGeom>
          <a:noFill/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: Rounded Corners 6">
            <a:extLst>
              <a:ext uri="{FF2B5EF4-FFF2-40B4-BE49-F238E27FC236}">
                <a16:creationId xmlns:a16="http://schemas.microsoft.com/office/drawing/2014/main" id="{33DF756D-B7BC-48E2-ACD9-B832AC02547A}"/>
              </a:ext>
            </a:extLst>
          </p:cNvPr>
          <p:cNvSpPr/>
          <p:nvPr/>
        </p:nvSpPr>
        <p:spPr>
          <a:xfrm>
            <a:off x="5869251" y="5586541"/>
            <a:ext cx="4570149" cy="2057400"/>
          </a:xfrm>
          <a:prstGeom prst="rect">
            <a:avLst/>
          </a:prstGeom>
          <a:noFill/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2"/>
          <p:cNvGrpSpPr/>
          <p:nvPr/>
        </p:nvGrpSpPr>
        <p:grpSpPr>
          <a:xfrm>
            <a:off x="-228599" y="571500"/>
            <a:ext cx="18319318" cy="9420378"/>
            <a:chOff x="349072" y="2975396"/>
            <a:chExt cx="36532274" cy="20744004"/>
          </a:xfrm>
        </p:grpSpPr>
        <p:sp>
          <p:nvSpPr>
            <p:cNvPr id="18" name="Freeform 3"/>
            <p:cNvSpPr/>
            <p:nvPr/>
          </p:nvSpPr>
          <p:spPr>
            <a:xfrm rot="13010372">
              <a:off x="416938" y="16771003"/>
              <a:ext cx="10328700" cy="6948397"/>
            </a:xfrm>
            <a:custGeom>
              <a:avLst/>
              <a:gdLst/>
              <a:ahLst/>
              <a:cxnLst/>
              <a:rect l="l" t="t" r="r" b="b"/>
              <a:pathLst>
                <a:path w="10328700" h="6948398">
                  <a:moveTo>
                    <a:pt x="0" y="0"/>
                  </a:moveTo>
                  <a:lnTo>
                    <a:pt x="10328700" y="0"/>
                  </a:lnTo>
                  <a:lnTo>
                    <a:pt x="10328700" y="6948398"/>
                  </a:lnTo>
                  <a:lnTo>
                    <a:pt x="0" y="69483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9" name="Freeform 4"/>
            <p:cNvSpPr/>
            <p:nvPr/>
          </p:nvSpPr>
          <p:spPr>
            <a:xfrm rot="12057924">
              <a:off x="25362927" y="2975396"/>
              <a:ext cx="11518419" cy="7748756"/>
            </a:xfrm>
            <a:custGeom>
              <a:avLst/>
              <a:gdLst/>
              <a:ahLst/>
              <a:cxnLst/>
              <a:rect l="l" t="t" r="r" b="b"/>
              <a:pathLst>
                <a:path w="11518420" h="7748756">
                  <a:moveTo>
                    <a:pt x="0" y="0"/>
                  </a:moveTo>
                  <a:lnTo>
                    <a:pt x="11518420" y="0"/>
                  </a:lnTo>
                  <a:lnTo>
                    <a:pt x="11518420" y="7748756"/>
                  </a:lnTo>
                  <a:lnTo>
                    <a:pt x="0" y="77487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0" name="Freeform 5"/>
            <p:cNvSpPr/>
            <p:nvPr/>
          </p:nvSpPr>
          <p:spPr>
            <a:xfrm rot="13010372">
              <a:off x="349072" y="3069909"/>
              <a:ext cx="10328700" cy="6948397"/>
            </a:xfrm>
            <a:custGeom>
              <a:avLst/>
              <a:gdLst/>
              <a:ahLst/>
              <a:cxnLst/>
              <a:rect l="l" t="t" r="r" b="b"/>
              <a:pathLst>
                <a:path w="10328700" h="6948398">
                  <a:moveTo>
                    <a:pt x="0" y="0"/>
                  </a:moveTo>
                  <a:lnTo>
                    <a:pt x="10328700" y="0"/>
                  </a:lnTo>
                  <a:lnTo>
                    <a:pt x="10328700" y="6948398"/>
                  </a:lnTo>
                  <a:lnTo>
                    <a:pt x="0" y="69483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6" name="Freeform 6"/>
          <p:cNvSpPr/>
          <p:nvPr/>
        </p:nvSpPr>
        <p:spPr>
          <a:xfrm>
            <a:off x="2350967" y="104072"/>
            <a:ext cx="12508033" cy="10097905"/>
          </a:xfrm>
          <a:custGeom>
            <a:avLst/>
            <a:gdLst/>
            <a:ahLst/>
            <a:cxnLst/>
            <a:rect l="l" t="t" r="r" b="b"/>
            <a:pathLst>
              <a:path w="12508033" h="10097905">
                <a:moveTo>
                  <a:pt x="0" y="0"/>
                </a:moveTo>
                <a:lnTo>
                  <a:pt x="12508033" y="0"/>
                </a:lnTo>
                <a:lnTo>
                  <a:pt x="12508033" y="10097906"/>
                </a:lnTo>
                <a:lnTo>
                  <a:pt x="0" y="1009790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fr-FR" dirty="0"/>
          </a:p>
        </p:txBody>
      </p:sp>
      <p:grpSp>
        <p:nvGrpSpPr>
          <p:cNvPr id="7" name="Group 7"/>
          <p:cNvGrpSpPr/>
          <p:nvPr/>
        </p:nvGrpSpPr>
        <p:grpSpPr>
          <a:xfrm>
            <a:off x="7868261" y="3797061"/>
            <a:ext cx="6609739" cy="4470639"/>
            <a:chOff x="0" y="0"/>
            <a:chExt cx="1661233" cy="1144481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661233" cy="1144481"/>
            </a:xfrm>
            <a:custGeom>
              <a:avLst/>
              <a:gdLst/>
              <a:ahLst/>
              <a:cxnLst/>
              <a:rect l="l" t="t" r="r" b="b"/>
              <a:pathLst>
                <a:path w="1661233" h="1144481">
                  <a:moveTo>
                    <a:pt x="58386" y="0"/>
                  </a:moveTo>
                  <a:lnTo>
                    <a:pt x="1602847" y="0"/>
                  </a:lnTo>
                  <a:cubicBezTo>
                    <a:pt x="1635093" y="0"/>
                    <a:pt x="1661233" y="26140"/>
                    <a:pt x="1661233" y="58386"/>
                  </a:cubicBezTo>
                  <a:lnTo>
                    <a:pt x="1661233" y="1086094"/>
                  </a:lnTo>
                  <a:cubicBezTo>
                    <a:pt x="1661233" y="1118340"/>
                    <a:pt x="1635093" y="1144481"/>
                    <a:pt x="1602847" y="1144481"/>
                  </a:cubicBezTo>
                  <a:lnTo>
                    <a:pt x="58386" y="1144481"/>
                  </a:lnTo>
                  <a:cubicBezTo>
                    <a:pt x="26140" y="1144481"/>
                    <a:pt x="0" y="1118340"/>
                    <a:pt x="0" y="1086094"/>
                  </a:cubicBezTo>
                  <a:lnTo>
                    <a:pt x="0" y="58386"/>
                  </a:lnTo>
                  <a:cubicBezTo>
                    <a:pt x="0" y="26140"/>
                    <a:pt x="26140" y="0"/>
                    <a:pt x="5838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A066CB"/>
              </a:solidFill>
              <a:prstDash val="solid"/>
              <a:round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1661233" cy="1192106"/>
            </a:xfrm>
            <a:prstGeom prst="rect">
              <a:avLst/>
            </a:prstGeom>
          </p:spPr>
          <p:txBody>
            <a:bodyPr lIns="54465" tIns="54465" rIns="54465" bIns="54465" rtlCol="0" anchor="ctr"/>
            <a:lstStyle/>
            <a:p>
              <a:pPr algn="ctr">
                <a:lnSpc>
                  <a:spcPts val="2960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2399198" y="8358928"/>
            <a:ext cx="2002602" cy="476383"/>
            <a:chOff x="0" y="0"/>
            <a:chExt cx="491944" cy="11702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91944" cy="117025"/>
            </a:xfrm>
            <a:custGeom>
              <a:avLst/>
              <a:gdLst/>
              <a:ahLst/>
              <a:cxnLst/>
              <a:rect l="l" t="t" r="r" b="b"/>
              <a:pathLst>
                <a:path w="491944" h="117025">
                  <a:moveTo>
                    <a:pt x="58512" y="0"/>
                  </a:moveTo>
                  <a:lnTo>
                    <a:pt x="433432" y="0"/>
                  </a:lnTo>
                  <a:cubicBezTo>
                    <a:pt x="465748" y="0"/>
                    <a:pt x="491944" y="26197"/>
                    <a:pt x="491944" y="58512"/>
                  </a:cubicBezTo>
                  <a:lnTo>
                    <a:pt x="491944" y="58512"/>
                  </a:lnTo>
                  <a:cubicBezTo>
                    <a:pt x="491944" y="90828"/>
                    <a:pt x="465748" y="117025"/>
                    <a:pt x="433432" y="117025"/>
                  </a:cubicBezTo>
                  <a:lnTo>
                    <a:pt x="58512" y="117025"/>
                  </a:lnTo>
                  <a:cubicBezTo>
                    <a:pt x="26197" y="117025"/>
                    <a:pt x="0" y="90828"/>
                    <a:pt x="0" y="58512"/>
                  </a:cubicBezTo>
                  <a:lnTo>
                    <a:pt x="0" y="58512"/>
                  </a:lnTo>
                  <a:cubicBezTo>
                    <a:pt x="0" y="26197"/>
                    <a:pt x="26197" y="0"/>
                    <a:pt x="5851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A066CB"/>
              </a:solidFill>
              <a:prstDash val="solid"/>
              <a:round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-47625"/>
              <a:ext cx="491944" cy="164650"/>
            </a:xfrm>
            <a:prstGeom prst="rect">
              <a:avLst/>
            </a:prstGeom>
          </p:spPr>
          <p:txBody>
            <a:bodyPr lIns="54465" tIns="54465" rIns="54465" bIns="54465" rtlCol="0" anchor="ctr"/>
            <a:lstStyle/>
            <a:p>
              <a:pPr algn="ctr">
                <a:lnSpc>
                  <a:spcPts val="2960"/>
                </a:lnSpc>
              </a:pPr>
              <a:endParaRPr/>
            </a:p>
          </p:txBody>
        </p:sp>
      </p:grpSp>
      <p:grpSp>
        <p:nvGrpSpPr>
          <p:cNvPr id="13" name="Group 10">
            <a:extLst>
              <a:ext uri="{FF2B5EF4-FFF2-40B4-BE49-F238E27FC236}">
                <a16:creationId xmlns:a16="http://schemas.microsoft.com/office/drawing/2014/main" id="{1BEDD2A8-EAD4-4BE1-B56B-AF04744330F0}"/>
              </a:ext>
            </a:extLst>
          </p:cNvPr>
          <p:cNvGrpSpPr/>
          <p:nvPr/>
        </p:nvGrpSpPr>
        <p:grpSpPr>
          <a:xfrm>
            <a:off x="3429000" y="571500"/>
            <a:ext cx="990600" cy="400183"/>
            <a:chOff x="0" y="0"/>
            <a:chExt cx="491944" cy="117025"/>
          </a:xfrm>
        </p:grpSpPr>
        <p:sp>
          <p:nvSpPr>
            <p:cNvPr id="14" name="Freeform 11">
              <a:extLst>
                <a:ext uri="{FF2B5EF4-FFF2-40B4-BE49-F238E27FC236}">
                  <a16:creationId xmlns:a16="http://schemas.microsoft.com/office/drawing/2014/main" id="{99D4062F-8257-4CB5-ADED-3B35C2E897F3}"/>
                </a:ext>
              </a:extLst>
            </p:cNvPr>
            <p:cNvSpPr/>
            <p:nvPr/>
          </p:nvSpPr>
          <p:spPr>
            <a:xfrm>
              <a:off x="0" y="0"/>
              <a:ext cx="491944" cy="117025"/>
            </a:xfrm>
            <a:custGeom>
              <a:avLst/>
              <a:gdLst/>
              <a:ahLst/>
              <a:cxnLst/>
              <a:rect l="l" t="t" r="r" b="b"/>
              <a:pathLst>
                <a:path w="491944" h="117025">
                  <a:moveTo>
                    <a:pt x="58512" y="0"/>
                  </a:moveTo>
                  <a:lnTo>
                    <a:pt x="433432" y="0"/>
                  </a:lnTo>
                  <a:cubicBezTo>
                    <a:pt x="465748" y="0"/>
                    <a:pt x="491944" y="26197"/>
                    <a:pt x="491944" y="58512"/>
                  </a:cubicBezTo>
                  <a:lnTo>
                    <a:pt x="491944" y="58512"/>
                  </a:lnTo>
                  <a:cubicBezTo>
                    <a:pt x="491944" y="90828"/>
                    <a:pt x="465748" y="117025"/>
                    <a:pt x="433432" y="117025"/>
                  </a:cubicBezTo>
                  <a:lnTo>
                    <a:pt x="58512" y="117025"/>
                  </a:lnTo>
                  <a:cubicBezTo>
                    <a:pt x="26197" y="117025"/>
                    <a:pt x="0" y="90828"/>
                    <a:pt x="0" y="58512"/>
                  </a:cubicBezTo>
                  <a:lnTo>
                    <a:pt x="0" y="58512"/>
                  </a:lnTo>
                  <a:cubicBezTo>
                    <a:pt x="0" y="26197"/>
                    <a:pt x="26197" y="0"/>
                    <a:pt x="5851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A066CB"/>
              </a:solidFill>
              <a:prstDash val="solid"/>
              <a:round/>
            </a:ln>
          </p:spPr>
        </p:sp>
        <p:sp>
          <p:nvSpPr>
            <p:cNvPr id="15" name="TextBox 12">
              <a:extLst>
                <a:ext uri="{FF2B5EF4-FFF2-40B4-BE49-F238E27FC236}">
                  <a16:creationId xmlns:a16="http://schemas.microsoft.com/office/drawing/2014/main" id="{43662405-97EF-4CEC-8889-BD3F53158C85}"/>
                </a:ext>
              </a:extLst>
            </p:cNvPr>
            <p:cNvSpPr txBox="1"/>
            <p:nvPr/>
          </p:nvSpPr>
          <p:spPr>
            <a:xfrm>
              <a:off x="0" y="-47625"/>
              <a:ext cx="491944" cy="164650"/>
            </a:xfrm>
            <a:prstGeom prst="rect">
              <a:avLst/>
            </a:prstGeom>
          </p:spPr>
          <p:txBody>
            <a:bodyPr lIns="54465" tIns="54465" rIns="54465" bIns="54465" rtlCol="0" anchor="ctr"/>
            <a:lstStyle/>
            <a:p>
              <a:pPr algn="ctr">
                <a:lnSpc>
                  <a:spcPts val="2960"/>
                </a:lnSpc>
              </a:pPr>
              <a:endParaRPr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53C87AAC-D953-4A8C-B24B-C62672A9540C}"/>
              </a:ext>
            </a:extLst>
          </p:cNvPr>
          <p:cNvSpPr txBox="1"/>
          <p:nvPr/>
        </p:nvSpPr>
        <p:spPr>
          <a:xfrm>
            <a:off x="432842" y="9368787"/>
            <a:ext cx="5958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200" dirty="0"/>
              <a:t>9</a:t>
            </a:r>
            <a:endParaRPr lang="fr-FR" sz="32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1236</TotalTime>
  <Words>378</Words>
  <Application>Microsoft Office PowerPoint</Application>
  <PresentationFormat>Custom</PresentationFormat>
  <Paragraphs>70</Paragraphs>
  <Slides>24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5" baseType="lpstr">
      <vt:lpstr>Fira Sans Medium</vt:lpstr>
      <vt:lpstr>Fira Sans Bold</vt:lpstr>
      <vt:lpstr>Fira Sans Italics</vt:lpstr>
      <vt:lpstr>Calibri</vt:lpstr>
      <vt:lpstr>Open Sans</vt:lpstr>
      <vt:lpstr>Fira Sans Semi-Bold</vt:lpstr>
      <vt:lpstr>Fira Sans Ultra-Bold Italics</vt:lpstr>
      <vt:lpstr>Open Sans Bold</vt:lpstr>
      <vt:lpstr>Fira Sans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Copie de vt.pptx</dc:title>
  <dc:creator>ABDESSAMAD KADIRI</dc:creator>
  <cp:lastModifiedBy>AYOUB OURTITI</cp:lastModifiedBy>
  <cp:revision>43</cp:revision>
  <dcterms:created xsi:type="dcterms:W3CDTF">2006-08-16T00:00:00Z</dcterms:created>
  <dcterms:modified xsi:type="dcterms:W3CDTF">2024-05-18T08:46:21Z</dcterms:modified>
  <dc:identifier>DAGFU084aPY</dc:identifier>
</cp:coreProperties>
</file>